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quickStyle5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5.xml" ContentType="application/vnd.openxmlformats-officedocument.drawingml.diagramLayout+xml"/>
  <Override PartName="/ppt/diagrams/drawing5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6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9.xml" ContentType="application/vnd.openxmlformats-officedocument.drawingml.diagramLayout+xml"/>
  <Override PartName="/ppt/diagrams/colors5.xml" ContentType="application/vnd.openxmlformats-officedocument.drawingml.diagramColors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theme/theme1.xml" ContentType="application/vnd.openxmlformats-officedocument.theme+xml"/>
  <Override PartName="/ppt/diagrams/quickStyle6.xml" ContentType="application/vnd.openxmlformats-officedocument.drawingml.diagramStyl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9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0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71" r:id="rId15"/>
    <p:sldId id="266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6B2C7-610B-4661-A0A8-341AE0B2E5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6FABBC0-65A8-43B3-853E-42DFFC828E16}">
      <dgm:prSet/>
      <dgm:spPr/>
      <dgm:t>
        <a:bodyPr/>
        <a:lstStyle/>
        <a:p>
          <a:r>
            <a:rPr lang="fr-FR"/>
            <a:t>Qui je suis </a:t>
          </a:r>
          <a:endParaRPr lang="en-US"/>
        </a:p>
      </dgm:t>
    </dgm:pt>
    <dgm:pt modelId="{85085AFA-7219-4586-9121-5793DA052926}" type="parTrans" cxnId="{7BD6902E-0AC8-4052-B55D-AFB0468A3DC0}">
      <dgm:prSet/>
      <dgm:spPr/>
      <dgm:t>
        <a:bodyPr/>
        <a:lstStyle/>
        <a:p>
          <a:endParaRPr lang="en-US"/>
        </a:p>
      </dgm:t>
    </dgm:pt>
    <dgm:pt modelId="{B688A53E-DBDB-476F-A0AC-0C01C92B28A2}" type="sibTrans" cxnId="{7BD6902E-0AC8-4052-B55D-AFB0468A3DC0}">
      <dgm:prSet/>
      <dgm:spPr/>
      <dgm:t>
        <a:bodyPr/>
        <a:lstStyle/>
        <a:p>
          <a:endParaRPr lang="en-US"/>
        </a:p>
      </dgm:t>
    </dgm:pt>
    <dgm:pt modelId="{A15F416C-01FE-423E-9F16-DCD714E3B2C8}">
      <dgm:prSet/>
      <dgm:spPr/>
      <dgm:t>
        <a:bodyPr/>
        <a:lstStyle/>
        <a:p>
          <a:r>
            <a:rPr lang="fr-FR"/>
            <a:t>Qui vous etes</a:t>
          </a:r>
          <a:endParaRPr lang="en-US"/>
        </a:p>
      </dgm:t>
    </dgm:pt>
    <dgm:pt modelId="{C1FF7018-B955-4CAE-A5D1-F0E2AC1120B1}" type="parTrans" cxnId="{30E90D90-4EDF-48DB-9E2E-5623E1CA9627}">
      <dgm:prSet/>
      <dgm:spPr/>
      <dgm:t>
        <a:bodyPr/>
        <a:lstStyle/>
        <a:p>
          <a:endParaRPr lang="en-US"/>
        </a:p>
      </dgm:t>
    </dgm:pt>
    <dgm:pt modelId="{FB768BE1-4A3E-4B72-B143-29DB16868D98}" type="sibTrans" cxnId="{30E90D90-4EDF-48DB-9E2E-5623E1CA9627}">
      <dgm:prSet/>
      <dgm:spPr/>
      <dgm:t>
        <a:bodyPr/>
        <a:lstStyle/>
        <a:p>
          <a:endParaRPr lang="en-US"/>
        </a:p>
      </dgm:t>
    </dgm:pt>
    <dgm:pt modelId="{CD67645D-024F-4FDD-9C02-30058E4EAC95}">
      <dgm:prSet/>
      <dgm:spPr/>
      <dgm:t>
        <a:bodyPr/>
        <a:lstStyle/>
        <a:p>
          <a:r>
            <a:rPr lang="fr-FR"/>
            <a:t>Ce dont j’ai besoin </a:t>
          </a:r>
          <a:endParaRPr lang="en-US"/>
        </a:p>
      </dgm:t>
    </dgm:pt>
    <dgm:pt modelId="{A15394D6-4DCE-4A42-B0F5-F33342445F4D}" type="parTrans" cxnId="{FCB4F79C-1D15-4A06-83C8-070C9D4A0960}">
      <dgm:prSet/>
      <dgm:spPr/>
      <dgm:t>
        <a:bodyPr/>
        <a:lstStyle/>
        <a:p>
          <a:endParaRPr lang="en-US"/>
        </a:p>
      </dgm:t>
    </dgm:pt>
    <dgm:pt modelId="{D0847DCB-BD44-4593-9433-86D13FE25A90}" type="sibTrans" cxnId="{FCB4F79C-1D15-4A06-83C8-070C9D4A0960}">
      <dgm:prSet/>
      <dgm:spPr/>
      <dgm:t>
        <a:bodyPr/>
        <a:lstStyle/>
        <a:p>
          <a:endParaRPr lang="en-US"/>
        </a:p>
      </dgm:t>
    </dgm:pt>
    <dgm:pt modelId="{31DDBB8C-00CC-4E8E-86DE-19CEFD9D6790}">
      <dgm:prSet/>
      <dgm:spPr/>
      <dgm:t>
        <a:bodyPr/>
        <a:lstStyle/>
        <a:p>
          <a:r>
            <a:rPr lang="fr-FR"/>
            <a:t>Ce dont vous avez besoin </a:t>
          </a:r>
          <a:endParaRPr lang="en-US"/>
        </a:p>
      </dgm:t>
    </dgm:pt>
    <dgm:pt modelId="{CF749D2C-4EB5-4288-B208-EEE95EB864FC}" type="parTrans" cxnId="{202DB33D-BFB5-4D66-BB4A-7B453BDF863B}">
      <dgm:prSet/>
      <dgm:spPr/>
      <dgm:t>
        <a:bodyPr/>
        <a:lstStyle/>
        <a:p>
          <a:endParaRPr lang="en-US"/>
        </a:p>
      </dgm:t>
    </dgm:pt>
    <dgm:pt modelId="{CC02F47B-1DFC-47D5-92A5-FD1345547D11}" type="sibTrans" cxnId="{202DB33D-BFB5-4D66-BB4A-7B453BDF863B}">
      <dgm:prSet/>
      <dgm:spPr/>
      <dgm:t>
        <a:bodyPr/>
        <a:lstStyle/>
        <a:p>
          <a:endParaRPr lang="en-US"/>
        </a:p>
      </dgm:t>
    </dgm:pt>
    <dgm:pt modelId="{6732299D-73F3-4561-9260-7A28F252B749}" type="pres">
      <dgm:prSet presAssocID="{6596B2C7-610B-4661-A0A8-341AE0B2E587}" presName="linear" presStyleCnt="0">
        <dgm:presLayoutVars>
          <dgm:animLvl val="lvl"/>
          <dgm:resizeHandles val="exact"/>
        </dgm:presLayoutVars>
      </dgm:prSet>
      <dgm:spPr/>
    </dgm:pt>
    <dgm:pt modelId="{934BB4A1-BB8C-4D38-AC32-9EDC625356EA}" type="pres">
      <dgm:prSet presAssocID="{66FABBC0-65A8-43B3-853E-42DFFC828E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F1A116-ACEA-4B44-84F2-01B195E186CF}" type="pres">
      <dgm:prSet presAssocID="{B688A53E-DBDB-476F-A0AC-0C01C92B28A2}" presName="spacer" presStyleCnt="0"/>
      <dgm:spPr/>
    </dgm:pt>
    <dgm:pt modelId="{3BDEC7D9-5FC6-4086-AEE4-ECCD7E0A9536}" type="pres">
      <dgm:prSet presAssocID="{A15F416C-01FE-423E-9F16-DCD714E3B2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4F3369-89C0-40A4-97B5-6C3871DE90D4}" type="pres">
      <dgm:prSet presAssocID="{FB768BE1-4A3E-4B72-B143-29DB16868D98}" presName="spacer" presStyleCnt="0"/>
      <dgm:spPr/>
    </dgm:pt>
    <dgm:pt modelId="{06550C8D-2B0A-4728-8CB1-24FA3261CBDC}" type="pres">
      <dgm:prSet presAssocID="{CD67645D-024F-4FDD-9C02-30058E4EAC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A036633-CDD0-41C3-BDB3-CDFBE25A71B6}" type="pres">
      <dgm:prSet presAssocID="{D0847DCB-BD44-4593-9433-86D13FE25A90}" presName="spacer" presStyleCnt="0"/>
      <dgm:spPr/>
    </dgm:pt>
    <dgm:pt modelId="{893D93FA-1E30-4EFF-AC49-78E31E49E33A}" type="pres">
      <dgm:prSet presAssocID="{31DDBB8C-00CC-4E8E-86DE-19CEFD9D67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D2681D-80CB-4D26-9969-495858C05A90}" type="presOf" srcId="{CD67645D-024F-4FDD-9C02-30058E4EAC95}" destId="{06550C8D-2B0A-4728-8CB1-24FA3261CBDC}" srcOrd="0" destOrd="0" presId="urn:microsoft.com/office/officeart/2005/8/layout/vList2"/>
    <dgm:cxn modelId="{4DC2A228-8F1B-4149-9ADA-1ECAFB296E92}" type="presOf" srcId="{31DDBB8C-00CC-4E8E-86DE-19CEFD9D6790}" destId="{893D93FA-1E30-4EFF-AC49-78E31E49E33A}" srcOrd="0" destOrd="0" presId="urn:microsoft.com/office/officeart/2005/8/layout/vList2"/>
    <dgm:cxn modelId="{7BD6902E-0AC8-4052-B55D-AFB0468A3DC0}" srcId="{6596B2C7-610B-4661-A0A8-341AE0B2E587}" destId="{66FABBC0-65A8-43B3-853E-42DFFC828E16}" srcOrd="0" destOrd="0" parTransId="{85085AFA-7219-4586-9121-5793DA052926}" sibTransId="{B688A53E-DBDB-476F-A0AC-0C01C92B28A2}"/>
    <dgm:cxn modelId="{5EF37038-12A0-4DE2-9F59-33C5171FD9AE}" type="presOf" srcId="{A15F416C-01FE-423E-9F16-DCD714E3B2C8}" destId="{3BDEC7D9-5FC6-4086-AEE4-ECCD7E0A9536}" srcOrd="0" destOrd="0" presId="urn:microsoft.com/office/officeart/2005/8/layout/vList2"/>
    <dgm:cxn modelId="{202DB33D-BFB5-4D66-BB4A-7B453BDF863B}" srcId="{6596B2C7-610B-4661-A0A8-341AE0B2E587}" destId="{31DDBB8C-00CC-4E8E-86DE-19CEFD9D6790}" srcOrd="3" destOrd="0" parTransId="{CF749D2C-4EB5-4288-B208-EEE95EB864FC}" sibTransId="{CC02F47B-1DFC-47D5-92A5-FD1345547D11}"/>
    <dgm:cxn modelId="{30E90D90-4EDF-48DB-9E2E-5623E1CA9627}" srcId="{6596B2C7-610B-4661-A0A8-341AE0B2E587}" destId="{A15F416C-01FE-423E-9F16-DCD714E3B2C8}" srcOrd="1" destOrd="0" parTransId="{C1FF7018-B955-4CAE-A5D1-F0E2AC1120B1}" sibTransId="{FB768BE1-4A3E-4B72-B143-29DB16868D98}"/>
    <dgm:cxn modelId="{FCB4F79C-1D15-4A06-83C8-070C9D4A0960}" srcId="{6596B2C7-610B-4661-A0A8-341AE0B2E587}" destId="{CD67645D-024F-4FDD-9C02-30058E4EAC95}" srcOrd="2" destOrd="0" parTransId="{A15394D6-4DCE-4A42-B0F5-F33342445F4D}" sibTransId="{D0847DCB-BD44-4593-9433-86D13FE25A90}"/>
    <dgm:cxn modelId="{723BF7AA-96D2-4E67-A91D-647FC899334B}" type="presOf" srcId="{66FABBC0-65A8-43B3-853E-42DFFC828E16}" destId="{934BB4A1-BB8C-4D38-AC32-9EDC625356EA}" srcOrd="0" destOrd="0" presId="urn:microsoft.com/office/officeart/2005/8/layout/vList2"/>
    <dgm:cxn modelId="{C480C7F2-7623-4DB8-BC41-E267E7680743}" type="presOf" srcId="{6596B2C7-610B-4661-A0A8-341AE0B2E587}" destId="{6732299D-73F3-4561-9260-7A28F252B749}" srcOrd="0" destOrd="0" presId="urn:microsoft.com/office/officeart/2005/8/layout/vList2"/>
    <dgm:cxn modelId="{9B8CFD2E-32E7-42EE-BA2F-08DFAB18C108}" type="presParOf" srcId="{6732299D-73F3-4561-9260-7A28F252B749}" destId="{934BB4A1-BB8C-4D38-AC32-9EDC625356EA}" srcOrd="0" destOrd="0" presId="urn:microsoft.com/office/officeart/2005/8/layout/vList2"/>
    <dgm:cxn modelId="{63F0C710-0318-4429-979E-EA4D709FA8B8}" type="presParOf" srcId="{6732299D-73F3-4561-9260-7A28F252B749}" destId="{B7F1A116-ACEA-4B44-84F2-01B195E186CF}" srcOrd="1" destOrd="0" presId="urn:microsoft.com/office/officeart/2005/8/layout/vList2"/>
    <dgm:cxn modelId="{FD6B46F8-33FE-4B98-AE2E-F1EA65DF69FE}" type="presParOf" srcId="{6732299D-73F3-4561-9260-7A28F252B749}" destId="{3BDEC7D9-5FC6-4086-AEE4-ECCD7E0A9536}" srcOrd="2" destOrd="0" presId="urn:microsoft.com/office/officeart/2005/8/layout/vList2"/>
    <dgm:cxn modelId="{313EEE35-1EFC-485B-9768-B9CB94FA31B7}" type="presParOf" srcId="{6732299D-73F3-4561-9260-7A28F252B749}" destId="{1C4F3369-89C0-40A4-97B5-6C3871DE90D4}" srcOrd="3" destOrd="0" presId="urn:microsoft.com/office/officeart/2005/8/layout/vList2"/>
    <dgm:cxn modelId="{31AE6D95-AB27-4A1F-B112-0ED5BDA7B0E8}" type="presParOf" srcId="{6732299D-73F3-4561-9260-7A28F252B749}" destId="{06550C8D-2B0A-4728-8CB1-24FA3261CBDC}" srcOrd="4" destOrd="0" presId="urn:microsoft.com/office/officeart/2005/8/layout/vList2"/>
    <dgm:cxn modelId="{566C165D-8D28-4462-89FD-5A425FE0285D}" type="presParOf" srcId="{6732299D-73F3-4561-9260-7A28F252B749}" destId="{5A036633-CDD0-41C3-BDB3-CDFBE25A71B6}" srcOrd="5" destOrd="0" presId="urn:microsoft.com/office/officeart/2005/8/layout/vList2"/>
    <dgm:cxn modelId="{2AC63F5F-BACC-474F-99A3-52FFD1E6E9D2}" type="presParOf" srcId="{6732299D-73F3-4561-9260-7A28F252B749}" destId="{893D93FA-1E30-4EFF-AC49-78E31E49E3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329EF-EF54-4E0B-9F11-C4E1054E1A3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526F1F-3B4E-49CB-9B72-F63FE1080AFC}">
      <dgm:prSet/>
      <dgm:spPr/>
      <dgm:t>
        <a:bodyPr/>
        <a:lstStyle/>
        <a:p>
          <a:r>
            <a:rPr lang="fr-FR"/>
            <a:t>I- Les Tests</a:t>
          </a:r>
          <a:endParaRPr lang="en-US"/>
        </a:p>
      </dgm:t>
    </dgm:pt>
    <dgm:pt modelId="{EEE836E7-076F-4225-8F7C-5BCA6638BAB4}" type="parTrans" cxnId="{CF608AC6-82B5-4A02-8260-56560C293400}">
      <dgm:prSet/>
      <dgm:spPr/>
      <dgm:t>
        <a:bodyPr/>
        <a:lstStyle/>
        <a:p>
          <a:endParaRPr lang="en-US"/>
        </a:p>
      </dgm:t>
    </dgm:pt>
    <dgm:pt modelId="{F9966D52-B01B-4404-97C1-7A44F22CA0FD}" type="sibTrans" cxnId="{CF608AC6-82B5-4A02-8260-56560C293400}">
      <dgm:prSet/>
      <dgm:spPr/>
      <dgm:t>
        <a:bodyPr/>
        <a:lstStyle/>
        <a:p>
          <a:endParaRPr lang="en-US"/>
        </a:p>
      </dgm:t>
    </dgm:pt>
    <dgm:pt modelId="{8B5B00D1-4646-40DC-82C6-F293C3EA2AE7}">
      <dgm:prSet/>
      <dgm:spPr/>
      <dgm:t>
        <a:bodyPr/>
        <a:lstStyle/>
        <a:p>
          <a:r>
            <a:rPr lang="fr-FR" b="0" i="0"/>
            <a:t>Définition des tests end-to-end </a:t>
          </a:r>
          <a:endParaRPr lang="en-US"/>
        </a:p>
      </dgm:t>
    </dgm:pt>
    <dgm:pt modelId="{63AA38DC-B7AE-43BE-925D-20162ABEFC5B}" type="parTrans" cxnId="{14F3E5B5-C139-46E8-ACDB-AD5A2EB77C2E}">
      <dgm:prSet/>
      <dgm:spPr/>
      <dgm:t>
        <a:bodyPr/>
        <a:lstStyle/>
        <a:p>
          <a:endParaRPr lang="en-US"/>
        </a:p>
      </dgm:t>
    </dgm:pt>
    <dgm:pt modelId="{DECE3950-3397-46E8-AD6B-01DE8B43B067}" type="sibTrans" cxnId="{14F3E5B5-C139-46E8-ACDB-AD5A2EB77C2E}">
      <dgm:prSet/>
      <dgm:spPr/>
      <dgm:t>
        <a:bodyPr/>
        <a:lstStyle/>
        <a:p>
          <a:endParaRPr lang="en-US"/>
        </a:p>
      </dgm:t>
    </dgm:pt>
    <dgm:pt modelId="{1BB8D878-DB74-4133-AEBC-9D2C4577F2B0}">
      <dgm:prSet/>
      <dgm:spPr/>
      <dgm:t>
        <a:bodyPr/>
        <a:lstStyle/>
        <a:p>
          <a:r>
            <a:rPr lang="fr-FR"/>
            <a:t>Autres types de test </a:t>
          </a:r>
          <a:endParaRPr lang="en-US"/>
        </a:p>
      </dgm:t>
    </dgm:pt>
    <dgm:pt modelId="{6660AF97-821B-4861-A898-2D62AEBB544B}" type="parTrans" cxnId="{FD8C173E-3A31-4D1B-A60A-38E185C4E80D}">
      <dgm:prSet/>
      <dgm:spPr/>
      <dgm:t>
        <a:bodyPr/>
        <a:lstStyle/>
        <a:p>
          <a:endParaRPr lang="en-US"/>
        </a:p>
      </dgm:t>
    </dgm:pt>
    <dgm:pt modelId="{AA3A96B2-6F5C-4C42-96BE-E9EAE068ECB1}" type="sibTrans" cxnId="{FD8C173E-3A31-4D1B-A60A-38E185C4E80D}">
      <dgm:prSet/>
      <dgm:spPr/>
      <dgm:t>
        <a:bodyPr/>
        <a:lstStyle/>
        <a:p>
          <a:endParaRPr lang="en-US"/>
        </a:p>
      </dgm:t>
    </dgm:pt>
    <dgm:pt modelId="{BCD49F6B-E802-4862-A843-884560B234EB}">
      <dgm:prSet/>
      <dgm:spPr/>
      <dgm:t>
        <a:bodyPr/>
        <a:lstStyle/>
        <a:p>
          <a:r>
            <a:rPr lang="fr-FR"/>
            <a:t>Les tests dans la planification agile</a:t>
          </a:r>
          <a:endParaRPr lang="en-US"/>
        </a:p>
      </dgm:t>
    </dgm:pt>
    <dgm:pt modelId="{75441DCD-D01A-4E0A-82E5-831A2669CB38}" type="parTrans" cxnId="{B54DECC4-B447-4816-B0B8-393E9B9FB039}">
      <dgm:prSet/>
      <dgm:spPr/>
      <dgm:t>
        <a:bodyPr/>
        <a:lstStyle/>
        <a:p>
          <a:endParaRPr lang="en-US"/>
        </a:p>
      </dgm:t>
    </dgm:pt>
    <dgm:pt modelId="{200E857E-A4D6-4235-B622-92E28D81AF43}" type="sibTrans" cxnId="{B54DECC4-B447-4816-B0B8-393E9B9FB039}">
      <dgm:prSet/>
      <dgm:spPr/>
      <dgm:t>
        <a:bodyPr/>
        <a:lstStyle/>
        <a:p>
          <a:endParaRPr lang="en-US"/>
        </a:p>
      </dgm:t>
    </dgm:pt>
    <dgm:pt modelId="{921A29E9-29EF-48BD-9709-EF10E4E0B422}">
      <dgm:prSet/>
      <dgm:spPr/>
      <dgm:t>
        <a:bodyPr/>
        <a:lstStyle/>
        <a:p>
          <a:r>
            <a:rPr lang="fr-FR"/>
            <a:t>Scénarios</a:t>
          </a:r>
          <a:endParaRPr lang="en-US"/>
        </a:p>
      </dgm:t>
    </dgm:pt>
    <dgm:pt modelId="{82BE1BF7-487D-45E2-AD1C-FFECB78C5531}" type="parTrans" cxnId="{FFA59938-38E1-404F-BC4B-73F356FAF69F}">
      <dgm:prSet/>
      <dgm:spPr/>
      <dgm:t>
        <a:bodyPr/>
        <a:lstStyle/>
        <a:p>
          <a:endParaRPr lang="en-US"/>
        </a:p>
      </dgm:t>
    </dgm:pt>
    <dgm:pt modelId="{F3B3609D-F6CB-4D9E-B8C2-84AC82DAE1F5}" type="sibTrans" cxnId="{FFA59938-38E1-404F-BC4B-73F356FAF69F}">
      <dgm:prSet/>
      <dgm:spPr/>
      <dgm:t>
        <a:bodyPr/>
        <a:lstStyle/>
        <a:p>
          <a:endParaRPr lang="en-US"/>
        </a:p>
      </dgm:t>
    </dgm:pt>
    <dgm:pt modelId="{C04A076E-727A-462E-B7A9-929B44D95072}">
      <dgm:prSet/>
      <dgm:spPr/>
      <dgm:t>
        <a:bodyPr/>
        <a:lstStyle/>
        <a:p>
          <a:r>
            <a:rPr lang="fr-FR"/>
            <a:t>Conception de Scénarios</a:t>
          </a:r>
          <a:endParaRPr lang="en-US"/>
        </a:p>
      </dgm:t>
    </dgm:pt>
    <dgm:pt modelId="{01332808-7EA2-477E-B12D-5635DC9BC9FE}" type="parTrans" cxnId="{CECCBF42-46F1-444A-AEE9-92467D666006}">
      <dgm:prSet/>
      <dgm:spPr/>
      <dgm:t>
        <a:bodyPr/>
        <a:lstStyle/>
        <a:p>
          <a:endParaRPr lang="en-US"/>
        </a:p>
      </dgm:t>
    </dgm:pt>
    <dgm:pt modelId="{FC20216F-06BD-41D5-972C-8E21E90B7B8E}" type="sibTrans" cxnId="{CECCBF42-46F1-444A-AEE9-92467D666006}">
      <dgm:prSet/>
      <dgm:spPr/>
      <dgm:t>
        <a:bodyPr/>
        <a:lstStyle/>
        <a:p>
          <a:endParaRPr lang="en-US"/>
        </a:p>
      </dgm:t>
    </dgm:pt>
    <dgm:pt modelId="{68BB8D39-2DD1-4924-A2AD-834E4DBF14EB}">
      <dgm:prSet/>
      <dgm:spPr/>
      <dgm:t>
        <a:bodyPr/>
        <a:lstStyle/>
        <a:p>
          <a:r>
            <a:rPr lang="fr-FR" dirty="0"/>
            <a:t>Automatisation</a:t>
          </a:r>
          <a:endParaRPr lang="en-US" dirty="0"/>
        </a:p>
      </dgm:t>
    </dgm:pt>
    <dgm:pt modelId="{2D5F96CE-6DC4-4FA1-AC3E-FFAA6BAFCE15}" type="parTrans" cxnId="{45102BB7-1438-4CB2-9484-7F4188C66E36}">
      <dgm:prSet/>
      <dgm:spPr/>
      <dgm:t>
        <a:bodyPr/>
        <a:lstStyle/>
        <a:p>
          <a:endParaRPr lang="en-US"/>
        </a:p>
      </dgm:t>
    </dgm:pt>
    <dgm:pt modelId="{2AAC7A4B-A4C0-414C-92C7-13AA40240676}" type="sibTrans" cxnId="{45102BB7-1438-4CB2-9484-7F4188C66E36}">
      <dgm:prSet/>
      <dgm:spPr/>
      <dgm:t>
        <a:bodyPr/>
        <a:lstStyle/>
        <a:p>
          <a:endParaRPr lang="en-US"/>
        </a:p>
      </dgm:t>
    </dgm:pt>
    <dgm:pt modelId="{468321F2-2DDF-4885-85FF-FF2DF1B72A52}">
      <dgm:prSet/>
      <dgm:spPr/>
      <dgm:t>
        <a:bodyPr/>
        <a:lstStyle/>
        <a:p>
          <a:r>
            <a:rPr lang="fr-FR" dirty="0"/>
            <a:t>Environnement</a:t>
          </a:r>
          <a:endParaRPr lang="en-US" dirty="0"/>
        </a:p>
      </dgm:t>
    </dgm:pt>
    <dgm:pt modelId="{506F4876-5FE9-4AD3-A3B1-C47130835592}" type="parTrans" cxnId="{16CC2869-505C-4174-8C79-BEC3EF734DA3}">
      <dgm:prSet/>
      <dgm:spPr/>
      <dgm:t>
        <a:bodyPr/>
        <a:lstStyle/>
        <a:p>
          <a:endParaRPr lang="en-US"/>
        </a:p>
      </dgm:t>
    </dgm:pt>
    <dgm:pt modelId="{5681B669-1991-441D-A077-68E574DA9B7F}" type="sibTrans" cxnId="{16CC2869-505C-4174-8C79-BEC3EF734DA3}">
      <dgm:prSet/>
      <dgm:spPr/>
      <dgm:t>
        <a:bodyPr/>
        <a:lstStyle/>
        <a:p>
          <a:endParaRPr lang="en-US"/>
        </a:p>
      </dgm:t>
    </dgm:pt>
    <dgm:pt modelId="{5553DF88-73DE-48D0-ADBF-886E6BC2DCD8}">
      <dgm:prSet/>
      <dgm:spPr/>
      <dgm:t>
        <a:bodyPr/>
        <a:lstStyle/>
        <a:p>
          <a:r>
            <a:rPr lang="fr-FR" dirty="0"/>
            <a:t>TP</a:t>
          </a:r>
          <a:endParaRPr lang="en-US" dirty="0"/>
        </a:p>
      </dgm:t>
    </dgm:pt>
    <dgm:pt modelId="{56B71C84-9A40-47B3-ABE3-368795667982}" type="parTrans" cxnId="{D61D0007-7C24-4D13-BE85-DB542C8B80DA}">
      <dgm:prSet/>
      <dgm:spPr/>
      <dgm:t>
        <a:bodyPr/>
        <a:lstStyle/>
        <a:p>
          <a:endParaRPr lang="en-US"/>
        </a:p>
      </dgm:t>
    </dgm:pt>
    <dgm:pt modelId="{42F189D7-845B-47E5-B93B-E97D22633465}" type="sibTrans" cxnId="{D61D0007-7C24-4D13-BE85-DB542C8B80DA}">
      <dgm:prSet/>
      <dgm:spPr/>
      <dgm:t>
        <a:bodyPr/>
        <a:lstStyle/>
        <a:p>
          <a:endParaRPr lang="en-US"/>
        </a:p>
      </dgm:t>
    </dgm:pt>
    <dgm:pt modelId="{991E0FDB-AA58-4FE6-ABFE-8A9037679B2A}">
      <dgm:prSet/>
      <dgm:spPr/>
      <dgm:t>
        <a:bodyPr/>
        <a:lstStyle/>
        <a:p>
          <a:r>
            <a:rPr lang="fr-FR" dirty="0"/>
            <a:t>II- La qualité ou QA </a:t>
          </a:r>
          <a:endParaRPr lang="en-US" dirty="0"/>
        </a:p>
      </dgm:t>
    </dgm:pt>
    <dgm:pt modelId="{D9AB68B1-B25E-47CE-88B7-73E865C98E28}" type="parTrans" cxnId="{EF3F3E54-8F41-431C-BFDB-C3F7508263F7}">
      <dgm:prSet/>
      <dgm:spPr/>
      <dgm:t>
        <a:bodyPr/>
        <a:lstStyle/>
        <a:p>
          <a:endParaRPr lang="en-US"/>
        </a:p>
      </dgm:t>
    </dgm:pt>
    <dgm:pt modelId="{7EC1C816-A3A5-4ECF-894D-94BF33ED2017}" type="sibTrans" cxnId="{EF3F3E54-8F41-431C-BFDB-C3F7508263F7}">
      <dgm:prSet/>
      <dgm:spPr/>
      <dgm:t>
        <a:bodyPr/>
        <a:lstStyle/>
        <a:p>
          <a:endParaRPr lang="en-US"/>
        </a:p>
      </dgm:t>
    </dgm:pt>
    <dgm:pt modelId="{EBD7D420-6E38-43D4-9FE8-CCE5342BB1C8}">
      <dgm:prSet/>
      <dgm:spPr/>
      <dgm:t>
        <a:bodyPr/>
        <a:lstStyle/>
        <a:p>
          <a:r>
            <a:rPr lang="fr-FR" dirty="0"/>
            <a:t>III- TDD (Test Driven Développement)</a:t>
          </a:r>
        </a:p>
      </dgm:t>
    </dgm:pt>
    <dgm:pt modelId="{DC571ADB-61DC-4041-9D59-9F1D50256989}" type="parTrans" cxnId="{6873AF09-841B-4801-8B63-7F378511ED8D}">
      <dgm:prSet/>
      <dgm:spPr/>
      <dgm:t>
        <a:bodyPr/>
        <a:lstStyle/>
        <a:p>
          <a:endParaRPr lang="en-US"/>
        </a:p>
      </dgm:t>
    </dgm:pt>
    <dgm:pt modelId="{1A1440A0-CC75-46DB-960A-1F50740EF839}" type="sibTrans" cxnId="{6873AF09-841B-4801-8B63-7F378511ED8D}">
      <dgm:prSet/>
      <dgm:spPr/>
      <dgm:t>
        <a:bodyPr/>
        <a:lstStyle/>
        <a:p>
          <a:endParaRPr lang="en-US"/>
        </a:p>
      </dgm:t>
    </dgm:pt>
    <dgm:pt modelId="{E627017F-3DAE-4F13-A6DA-7FBA06FAB39E}">
      <dgm:prSet/>
      <dgm:spPr/>
      <dgm:t>
        <a:bodyPr/>
        <a:lstStyle/>
        <a:p>
          <a:r>
            <a:rPr lang="fr-FR" dirty="0"/>
            <a:t>Remontée de bug</a:t>
          </a:r>
          <a:endParaRPr lang="en-US" dirty="0"/>
        </a:p>
      </dgm:t>
    </dgm:pt>
    <dgm:pt modelId="{5FD6C214-304C-40C9-9BFF-523944AD0757}" type="parTrans" cxnId="{BE7709D9-FF1D-4511-A03C-08EDC60BFEE3}">
      <dgm:prSet/>
      <dgm:spPr/>
      <dgm:t>
        <a:bodyPr/>
        <a:lstStyle/>
        <a:p>
          <a:endParaRPr lang="fr-FR"/>
        </a:p>
      </dgm:t>
    </dgm:pt>
    <dgm:pt modelId="{FD6E98BE-654A-425A-9CE8-1B9989811D3E}" type="sibTrans" cxnId="{BE7709D9-FF1D-4511-A03C-08EDC60BFEE3}">
      <dgm:prSet/>
      <dgm:spPr/>
      <dgm:t>
        <a:bodyPr/>
        <a:lstStyle/>
        <a:p>
          <a:endParaRPr lang="fr-FR"/>
        </a:p>
      </dgm:t>
    </dgm:pt>
    <dgm:pt modelId="{69BBC2AA-7375-407E-8B85-4FA9E5917E4B}" type="pres">
      <dgm:prSet presAssocID="{9F9329EF-EF54-4E0B-9F11-C4E1054E1A31}" presName="linear" presStyleCnt="0">
        <dgm:presLayoutVars>
          <dgm:animLvl val="lvl"/>
          <dgm:resizeHandles val="exact"/>
        </dgm:presLayoutVars>
      </dgm:prSet>
      <dgm:spPr/>
    </dgm:pt>
    <dgm:pt modelId="{C5AD00B2-EB0C-4B4E-9940-E259C6931014}" type="pres">
      <dgm:prSet presAssocID="{1B526F1F-3B4E-49CB-9B72-F63FE1080A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1C00AB-CF53-4157-80C0-8DC112444CAA}" type="pres">
      <dgm:prSet presAssocID="{1B526F1F-3B4E-49CB-9B72-F63FE1080AFC}" presName="childText" presStyleLbl="revTx" presStyleIdx="0" presStyleCnt="1">
        <dgm:presLayoutVars>
          <dgm:bulletEnabled val="1"/>
        </dgm:presLayoutVars>
      </dgm:prSet>
      <dgm:spPr/>
    </dgm:pt>
    <dgm:pt modelId="{2ABA52A2-C816-4BE8-A044-35133FE521B8}" type="pres">
      <dgm:prSet presAssocID="{991E0FDB-AA58-4FE6-ABFE-8A9037679B2A}" presName="parentText" presStyleLbl="node1" presStyleIdx="1" presStyleCnt="3" custLinFactNeighborX="600" custLinFactNeighborY="12226">
        <dgm:presLayoutVars>
          <dgm:chMax val="0"/>
          <dgm:bulletEnabled val="1"/>
        </dgm:presLayoutVars>
      </dgm:prSet>
      <dgm:spPr/>
    </dgm:pt>
    <dgm:pt modelId="{5D6A5FAD-EA86-4899-8D83-D3CB734FA0B3}" type="pres">
      <dgm:prSet presAssocID="{7EC1C816-A3A5-4ECF-894D-94BF33ED2017}" presName="spacer" presStyleCnt="0"/>
      <dgm:spPr/>
    </dgm:pt>
    <dgm:pt modelId="{826C65A5-D1F3-4C8F-A044-61A418DB78AC}" type="pres">
      <dgm:prSet presAssocID="{EBD7D420-6E38-43D4-9FE8-CCE5342BB1C8}" presName="parentText" presStyleLbl="node1" presStyleIdx="2" presStyleCnt="3" custLinFactNeighborX="156">
        <dgm:presLayoutVars>
          <dgm:chMax val="0"/>
          <dgm:bulletEnabled val="1"/>
        </dgm:presLayoutVars>
      </dgm:prSet>
      <dgm:spPr/>
    </dgm:pt>
  </dgm:ptLst>
  <dgm:cxnLst>
    <dgm:cxn modelId="{085AEE00-C67B-4833-82E8-FF06C1758114}" type="presOf" srcId="{1B526F1F-3B4E-49CB-9B72-F63FE1080AFC}" destId="{C5AD00B2-EB0C-4B4E-9940-E259C6931014}" srcOrd="0" destOrd="0" presId="urn:microsoft.com/office/officeart/2005/8/layout/vList2"/>
    <dgm:cxn modelId="{D61D0007-7C24-4D13-BE85-DB542C8B80DA}" srcId="{1B526F1F-3B4E-49CB-9B72-F63FE1080AFC}" destId="{5553DF88-73DE-48D0-ADBF-886E6BC2DCD8}" srcOrd="8" destOrd="0" parTransId="{56B71C84-9A40-47B3-ABE3-368795667982}" sibTransId="{42F189D7-845B-47E5-B93B-E97D22633465}"/>
    <dgm:cxn modelId="{6873AF09-841B-4801-8B63-7F378511ED8D}" srcId="{9F9329EF-EF54-4E0B-9F11-C4E1054E1A31}" destId="{EBD7D420-6E38-43D4-9FE8-CCE5342BB1C8}" srcOrd="2" destOrd="0" parTransId="{DC571ADB-61DC-4041-9D59-9F1D50256989}" sibTransId="{1A1440A0-CC75-46DB-960A-1F50740EF839}"/>
    <dgm:cxn modelId="{5A86630B-1702-4E50-B796-1686426E624E}" type="presOf" srcId="{921A29E9-29EF-48BD-9709-EF10E4E0B422}" destId="{821C00AB-CF53-4157-80C0-8DC112444CAA}" srcOrd="0" destOrd="3" presId="urn:microsoft.com/office/officeart/2005/8/layout/vList2"/>
    <dgm:cxn modelId="{E3489A12-0DF0-49AB-8255-FAADED4CA519}" type="presOf" srcId="{BCD49F6B-E802-4862-A843-884560B234EB}" destId="{821C00AB-CF53-4157-80C0-8DC112444CAA}" srcOrd="0" destOrd="2" presId="urn:microsoft.com/office/officeart/2005/8/layout/vList2"/>
    <dgm:cxn modelId="{F9E6CE26-CA4F-42FF-9197-443E3C22DBE2}" type="presOf" srcId="{991E0FDB-AA58-4FE6-ABFE-8A9037679B2A}" destId="{2ABA52A2-C816-4BE8-A044-35133FE521B8}" srcOrd="0" destOrd="0" presId="urn:microsoft.com/office/officeart/2005/8/layout/vList2"/>
    <dgm:cxn modelId="{FFA59938-38E1-404F-BC4B-73F356FAF69F}" srcId="{1B526F1F-3B4E-49CB-9B72-F63FE1080AFC}" destId="{921A29E9-29EF-48BD-9709-EF10E4E0B422}" srcOrd="3" destOrd="0" parTransId="{82BE1BF7-487D-45E2-AD1C-FFECB78C5531}" sibTransId="{F3B3609D-F6CB-4D9E-B8C2-84AC82DAE1F5}"/>
    <dgm:cxn modelId="{FD8C173E-3A31-4D1B-A60A-38E185C4E80D}" srcId="{1B526F1F-3B4E-49CB-9B72-F63FE1080AFC}" destId="{1BB8D878-DB74-4133-AEBC-9D2C4577F2B0}" srcOrd="1" destOrd="0" parTransId="{6660AF97-821B-4861-A898-2D62AEBB544B}" sibTransId="{AA3A96B2-6F5C-4C42-96BE-E9EAE068ECB1}"/>
    <dgm:cxn modelId="{CC564D5E-7FDE-4504-BEA1-0E30A8DA8584}" type="presOf" srcId="{C04A076E-727A-462E-B7A9-929B44D95072}" destId="{821C00AB-CF53-4157-80C0-8DC112444CAA}" srcOrd="0" destOrd="4" presId="urn:microsoft.com/office/officeart/2005/8/layout/vList2"/>
    <dgm:cxn modelId="{CECCBF42-46F1-444A-AEE9-92467D666006}" srcId="{1B526F1F-3B4E-49CB-9B72-F63FE1080AFC}" destId="{C04A076E-727A-462E-B7A9-929B44D95072}" srcOrd="4" destOrd="0" parTransId="{01332808-7EA2-477E-B12D-5635DC9BC9FE}" sibTransId="{FC20216F-06BD-41D5-972C-8E21E90B7B8E}"/>
    <dgm:cxn modelId="{16CC2869-505C-4174-8C79-BEC3EF734DA3}" srcId="{1B526F1F-3B4E-49CB-9B72-F63FE1080AFC}" destId="{468321F2-2DDF-4885-85FF-FF2DF1B72A52}" srcOrd="6" destOrd="0" parTransId="{506F4876-5FE9-4AD3-A3B1-C47130835592}" sibTransId="{5681B669-1991-441D-A077-68E574DA9B7F}"/>
    <dgm:cxn modelId="{EF3F3E54-8F41-431C-BFDB-C3F7508263F7}" srcId="{9F9329EF-EF54-4E0B-9F11-C4E1054E1A31}" destId="{991E0FDB-AA58-4FE6-ABFE-8A9037679B2A}" srcOrd="1" destOrd="0" parTransId="{D9AB68B1-B25E-47CE-88B7-73E865C98E28}" sibTransId="{7EC1C816-A3A5-4ECF-894D-94BF33ED2017}"/>
    <dgm:cxn modelId="{2FF82257-3982-4C88-AA96-F3AFBEC8C548}" type="presOf" srcId="{9F9329EF-EF54-4E0B-9F11-C4E1054E1A31}" destId="{69BBC2AA-7375-407E-8B85-4FA9E5917E4B}" srcOrd="0" destOrd="0" presId="urn:microsoft.com/office/officeart/2005/8/layout/vList2"/>
    <dgm:cxn modelId="{AFB052A5-581D-4A6E-85D4-3B8DF320C4CD}" type="presOf" srcId="{8B5B00D1-4646-40DC-82C6-F293C3EA2AE7}" destId="{821C00AB-CF53-4157-80C0-8DC112444CAA}" srcOrd="0" destOrd="0" presId="urn:microsoft.com/office/officeart/2005/8/layout/vList2"/>
    <dgm:cxn modelId="{4FD3A7AD-86D9-4F75-80A5-493AE7F860B5}" type="presOf" srcId="{EBD7D420-6E38-43D4-9FE8-CCE5342BB1C8}" destId="{826C65A5-D1F3-4C8F-A044-61A418DB78AC}" srcOrd="0" destOrd="0" presId="urn:microsoft.com/office/officeart/2005/8/layout/vList2"/>
    <dgm:cxn modelId="{14F3E5B5-C139-46E8-ACDB-AD5A2EB77C2E}" srcId="{1B526F1F-3B4E-49CB-9B72-F63FE1080AFC}" destId="{8B5B00D1-4646-40DC-82C6-F293C3EA2AE7}" srcOrd="0" destOrd="0" parTransId="{63AA38DC-B7AE-43BE-925D-20162ABEFC5B}" sibTransId="{DECE3950-3397-46E8-AD6B-01DE8B43B067}"/>
    <dgm:cxn modelId="{45102BB7-1438-4CB2-9484-7F4188C66E36}" srcId="{1B526F1F-3B4E-49CB-9B72-F63FE1080AFC}" destId="{68BB8D39-2DD1-4924-A2AD-834E4DBF14EB}" srcOrd="5" destOrd="0" parTransId="{2D5F96CE-6DC4-4FA1-AC3E-FFAA6BAFCE15}" sibTransId="{2AAC7A4B-A4C0-414C-92C7-13AA40240676}"/>
    <dgm:cxn modelId="{869FE9C0-6ECC-4E8E-A326-6A1223AA5504}" type="presOf" srcId="{E627017F-3DAE-4F13-A6DA-7FBA06FAB39E}" destId="{821C00AB-CF53-4157-80C0-8DC112444CAA}" srcOrd="0" destOrd="7" presId="urn:microsoft.com/office/officeart/2005/8/layout/vList2"/>
    <dgm:cxn modelId="{B54DECC4-B447-4816-B0B8-393E9B9FB039}" srcId="{1B526F1F-3B4E-49CB-9B72-F63FE1080AFC}" destId="{BCD49F6B-E802-4862-A843-884560B234EB}" srcOrd="2" destOrd="0" parTransId="{75441DCD-D01A-4E0A-82E5-831A2669CB38}" sibTransId="{200E857E-A4D6-4235-B622-92E28D81AF43}"/>
    <dgm:cxn modelId="{CF608AC6-82B5-4A02-8260-56560C293400}" srcId="{9F9329EF-EF54-4E0B-9F11-C4E1054E1A31}" destId="{1B526F1F-3B4E-49CB-9B72-F63FE1080AFC}" srcOrd="0" destOrd="0" parTransId="{EEE836E7-076F-4225-8F7C-5BCA6638BAB4}" sibTransId="{F9966D52-B01B-4404-97C1-7A44F22CA0FD}"/>
    <dgm:cxn modelId="{BE7709D9-FF1D-4511-A03C-08EDC60BFEE3}" srcId="{1B526F1F-3B4E-49CB-9B72-F63FE1080AFC}" destId="{E627017F-3DAE-4F13-A6DA-7FBA06FAB39E}" srcOrd="7" destOrd="0" parTransId="{5FD6C214-304C-40C9-9BFF-523944AD0757}" sibTransId="{FD6E98BE-654A-425A-9CE8-1B9989811D3E}"/>
    <dgm:cxn modelId="{546B3AEA-8493-4CA2-948C-9B08F024D939}" type="presOf" srcId="{5553DF88-73DE-48D0-ADBF-886E6BC2DCD8}" destId="{821C00AB-CF53-4157-80C0-8DC112444CAA}" srcOrd="0" destOrd="8" presId="urn:microsoft.com/office/officeart/2005/8/layout/vList2"/>
    <dgm:cxn modelId="{A3BE31ED-FFE4-41E0-BAAF-92AAE27D56FE}" type="presOf" srcId="{68BB8D39-2DD1-4924-A2AD-834E4DBF14EB}" destId="{821C00AB-CF53-4157-80C0-8DC112444CAA}" srcOrd="0" destOrd="5" presId="urn:microsoft.com/office/officeart/2005/8/layout/vList2"/>
    <dgm:cxn modelId="{F0FEE5EF-F523-41C9-A853-0401F46D5091}" type="presOf" srcId="{468321F2-2DDF-4885-85FF-FF2DF1B72A52}" destId="{821C00AB-CF53-4157-80C0-8DC112444CAA}" srcOrd="0" destOrd="6" presId="urn:microsoft.com/office/officeart/2005/8/layout/vList2"/>
    <dgm:cxn modelId="{11A8FAF9-3D2E-4F70-85FC-F34E88DB57AB}" type="presOf" srcId="{1BB8D878-DB74-4133-AEBC-9D2C4577F2B0}" destId="{821C00AB-CF53-4157-80C0-8DC112444CAA}" srcOrd="0" destOrd="1" presId="urn:microsoft.com/office/officeart/2005/8/layout/vList2"/>
    <dgm:cxn modelId="{574083C4-90BF-4DC8-AA3D-512A27028B90}" type="presParOf" srcId="{69BBC2AA-7375-407E-8B85-4FA9E5917E4B}" destId="{C5AD00B2-EB0C-4B4E-9940-E259C6931014}" srcOrd="0" destOrd="0" presId="urn:microsoft.com/office/officeart/2005/8/layout/vList2"/>
    <dgm:cxn modelId="{1F7E2A69-B645-46EB-9562-0E6172D04797}" type="presParOf" srcId="{69BBC2AA-7375-407E-8B85-4FA9E5917E4B}" destId="{821C00AB-CF53-4157-80C0-8DC112444CAA}" srcOrd="1" destOrd="0" presId="urn:microsoft.com/office/officeart/2005/8/layout/vList2"/>
    <dgm:cxn modelId="{12859B01-0F08-4EB7-AF1D-77E862533E70}" type="presParOf" srcId="{69BBC2AA-7375-407E-8B85-4FA9E5917E4B}" destId="{2ABA52A2-C816-4BE8-A044-35133FE521B8}" srcOrd="2" destOrd="0" presId="urn:microsoft.com/office/officeart/2005/8/layout/vList2"/>
    <dgm:cxn modelId="{5836670B-35C1-4837-B9F5-26CF446B2986}" type="presParOf" srcId="{69BBC2AA-7375-407E-8B85-4FA9E5917E4B}" destId="{5D6A5FAD-EA86-4899-8D83-D3CB734FA0B3}" srcOrd="3" destOrd="0" presId="urn:microsoft.com/office/officeart/2005/8/layout/vList2"/>
    <dgm:cxn modelId="{FE749171-935C-4E10-8CA9-B25352207C69}" type="presParOf" srcId="{69BBC2AA-7375-407E-8B85-4FA9E5917E4B}" destId="{826C65A5-D1F3-4C8F-A044-61A418DB78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4B7C8-65A0-48E0-AAA6-9EF2ED982AE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DF9194-8F5F-4BB5-AA54-45A403E9F07A}">
      <dgm:prSet/>
      <dgm:spPr/>
      <dgm:t>
        <a:bodyPr/>
        <a:lstStyle/>
        <a:p>
          <a:r>
            <a:rPr lang="fr-FR"/>
            <a:t>De bout en bout</a:t>
          </a:r>
          <a:endParaRPr lang="en-US"/>
        </a:p>
      </dgm:t>
    </dgm:pt>
    <dgm:pt modelId="{039F8F48-24B7-4136-86D9-57B3EA7DD333}" type="parTrans" cxnId="{758D50A3-9C32-4481-86B5-DF0B436C8CA8}">
      <dgm:prSet/>
      <dgm:spPr/>
      <dgm:t>
        <a:bodyPr/>
        <a:lstStyle/>
        <a:p>
          <a:endParaRPr lang="en-US"/>
        </a:p>
      </dgm:t>
    </dgm:pt>
    <dgm:pt modelId="{7ABBAECB-ABA2-4855-ADB8-50D02F264AC2}" type="sibTrans" cxnId="{758D50A3-9C32-4481-86B5-DF0B436C8CA8}">
      <dgm:prSet/>
      <dgm:spPr/>
      <dgm:t>
        <a:bodyPr/>
        <a:lstStyle/>
        <a:p>
          <a:endParaRPr lang="en-US"/>
        </a:p>
      </dgm:t>
    </dgm:pt>
    <dgm:pt modelId="{8215B17F-C83C-41FF-B166-7D94F68CD6E0}">
      <dgm:prSet/>
      <dgm:spPr/>
      <dgm:t>
        <a:bodyPr/>
        <a:lstStyle/>
        <a:p>
          <a:r>
            <a:rPr lang="fr-FR" dirty="0"/>
            <a:t>Planification des tests : Spécifie les tâches principales(ticket), le planning (quand?, kanban) qui en découle ainsi que les ressources (assignations). </a:t>
          </a:r>
          <a:endParaRPr lang="en-US" dirty="0"/>
        </a:p>
      </dgm:t>
    </dgm:pt>
    <dgm:pt modelId="{BC1FAFAD-F10E-43F7-8D13-74F5022D37F0}" type="parTrans" cxnId="{DE270516-F52F-4C83-AFAA-6CA1238DD2E6}">
      <dgm:prSet/>
      <dgm:spPr/>
      <dgm:t>
        <a:bodyPr/>
        <a:lstStyle/>
        <a:p>
          <a:endParaRPr lang="en-US"/>
        </a:p>
      </dgm:t>
    </dgm:pt>
    <dgm:pt modelId="{6AB3E647-B609-400F-9258-A9F70611A97D}" type="sibTrans" cxnId="{DE270516-F52F-4C83-AFAA-6CA1238DD2E6}">
      <dgm:prSet/>
      <dgm:spPr/>
      <dgm:t>
        <a:bodyPr/>
        <a:lstStyle/>
        <a:p>
          <a:endParaRPr lang="en-US"/>
        </a:p>
      </dgm:t>
    </dgm:pt>
    <dgm:pt modelId="{93D3A206-0C26-48A1-BF4B-C40E3D5DC550}">
      <dgm:prSet/>
      <dgm:spPr/>
      <dgm:t>
        <a:bodyPr/>
        <a:lstStyle/>
        <a:p>
          <a:r>
            <a:rPr lang="fr-FR" dirty="0"/>
            <a:t>Conception des tests (documents, diagrammes) : Les spécifications de test(quand? , quoi ? Comment? Qui ? Critères de validation), la création de scénarios de test(étapes), l’analyse des risques et de leur utilisation. (régression, plantage, invalidation des critères)</a:t>
          </a:r>
          <a:endParaRPr lang="en-US" dirty="0"/>
        </a:p>
      </dgm:t>
    </dgm:pt>
    <dgm:pt modelId="{27B946E0-7EE9-49E0-82BA-3E393EBE405F}" type="parTrans" cxnId="{314FB1B6-96D3-4A88-866F-5BF4D0055A43}">
      <dgm:prSet/>
      <dgm:spPr/>
      <dgm:t>
        <a:bodyPr/>
        <a:lstStyle/>
        <a:p>
          <a:endParaRPr lang="en-US"/>
        </a:p>
      </dgm:t>
    </dgm:pt>
    <dgm:pt modelId="{21536485-EABA-4ACF-B6E3-9DC1AD1D02F7}" type="sibTrans" cxnId="{314FB1B6-96D3-4A88-866F-5BF4D0055A43}">
      <dgm:prSet/>
      <dgm:spPr/>
      <dgm:t>
        <a:bodyPr/>
        <a:lstStyle/>
        <a:p>
          <a:endParaRPr lang="en-US"/>
        </a:p>
      </dgm:t>
    </dgm:pt>
    <dgm:pt modelId="{F0C826AA-70DD-4247-887B-1F7395B41F21}">
      <dgm:prSet/>
      <dgm:spPr/>
      <dgm:t>
        <a:bodyPr/>
        <a:lstStyle/>
        <a:p>
          <a:r>
            <a:rPr lang="fr-FR" dirty="0"/>
            <a:t>Réalisation des tests : Exécuter les scénarios de test et rédiger les résultats des tests (document, statut </a:t>
          </a:r>
          <a:r>
            <a:rPr lang="fr-FR" dirty="0" err="1"/>
            <a:t>completed</a:t>
          </a:r>
          <a:r>
            <a:rPr lang="fr-FR" dirty="0"/>
            <a:t>) </a:t>
          </a:r>
          <a:endParaRPr lang="en-US" dirty="0"/>
        </a:p>
      </dgm:t>
    </dgm:pt>
    <dgm:pt modelId="{01B8AF36-0F62-44BF-99FE-173B8204F68A}" type="parTrans" cxnId="{7A1B13F0-C2AF-4611-BD2D-5D87A73C3BBE}">
      <dgm:prSet/>
      <dgm:spPr/>
      <dgm:t>
        <a:bodyPr/>
        <a:lstStyle/>
        <a:p>
          <a:endParaRPr lang="en-US"/>
        </a:p>
      </dgm:t>
    </dgm:pt>
    <dgm:pt modelId="{66885FBE-F881-4D3C-BF43-D5EAD6F67EE0}" type="sibTrans" cxnId="{7A1B13F0-C2AF-4611-BD2D-5D87A73C3BBE}">
      <dgm:prSet/>
      <dgm:spPr/>
      <dgm:t>
        <a:bodyPr/>
        <a:lstStyle/>
        <a:p>
          <a:endParaRPr lang="en-US"/>
        </a:p>
      </dgm:t>
    </dgm:pt>
    <dgm:pt modelId="{1D06AC8A-B7E6-4691-B2D8-18FD3D2D3BCE}">
      <dgm:prSet/>
      <dgm:spPr/>
      <dgm:t>
        <a:bodyPr/>
        <a:lstStyle/>
        <a:p>
          <a:r>
            <a:rPr lang="fr-FR" dirty="0"/>
            <a:t>Analyse des résultats : Analyser les résultats des tests, les évaluer et effectuer des tests supplémentaires si nécessaire. (fait par PO, Responsable Qualité), </a:t>
          </a:r>
          <a:r>
            <a:rPr lang="fr-FR" b="1" u="sng" dirty="0"/>
            <a:t>Outils de </a:t>
          </a:r>
          <a:r>
            <a:rPr lang="fr-FR" b="1" u="sng" dirty="0" err="1"/>
            <a:t>Montoring</a:t>
          </a:r>
          <a:r>
            <a:rPr lang="fr-FR" b="1" u="sng" dirty="0"/>
            <a:t> (faire du </a:t>
          </a:r>
          <a:r>
            <a:rPr lang="fr-FR" b="1" u="sng" dirty="0" err="1"/>
            <a:t>Coverage</a:t>
          </a:r>
          <a:r>
            <a:rPr lang="fr-FR" b="1" u="sng" dirty="0"/>
            <a:t>, Sonar (analyse du code, Lint), Performances (</a:t>
          </a:r>
          <a:r>
            <a:rPr lang="fr-FR" b="1" u="sng" dirty="0" err="1"/>
            <a:t>LightHouse</a:t>
          </a:r>
          <a:r>
            <a:rPr lang="fr-FR" b="1" u="sng" dirty="0"/>
            <a:t>, </a:t>
          </a:r>
          <a:r>
            <a:rPr lang="fr-FR" b="1" u="sng" dirty="0" err="1"/>
            <a:t>WebPack</a:t>
          </a:r>
          <a:r>
            <a:rPr lang="fr-FR" b="1" u="sng" dirty="0"/>
            <a:t>) </a:t>
          </a:r>
          <a:endParaRPr lang="en-US" b="1" u="sng" dirty="0"/>
        </a:p>
      </dgm:t>
    </dgm:pt>
    <dgm:pt modelId="{C55A095A-7D87-415C-86D7-638E70115415}" type="parTrans" cxnId="{E221C640-2DED-4AA8-A376-D13600810B0A}">
      <dgm:prSet/>
      <dgm:spPr/>
      <dgm:t>
        <a:bodyPr/>
        <a:lstStyle/>
        <a:p>
          <a:endParaRPr lang="en-US"/>
        </a:p>
      </dgm:t>
    </dgm:pt>
    <dgm:pt modelId="{3C3322B3-44CB-48FB-81A3-01E4BC970C74}" type="sibTrans" cxnId="{E221C640-2DED-4AA8-A376-D13600810B0A}">
      <dgm:prSet/>
      <dgm:spPr/>
      <dgm:t>
        <a:bodyPr/>
        <a:lstStyle/>
        <a:p>
          <a:endParaRPr lang="en-US"/>
        </a:p>
      </dgm:t>
    </dgm:pt>
    <dgm:pt modelId="{E7D40573-DEC4-4BDC-A47D-7197943F2B93}">
      <dgm:prSet/>
      <dgm:spPr/>
      <dgm:t>
        <a:bodyPr/>
        <a:lstStyle/>
        <a:p>
          <a:r>
            <a:rPr lang="fr-FR"/>
            <a:t>VERTICAL (en ordre) VS HORIZONTAL (EN vrac)</a:t>
          </a:r>
          <a:endParaRPr lang="en-US"/>
        </a:p>
      </dgm:t>
    </dgm:pt>
    <dgm:pt modelId="{6A733653-EC5D-4F6D-BA78-B068151CF6CC}" type="parTrans" cxnId="{FA5008C1-9EF4-4C42-81EF-906BA230743A}">
      <dgm:prSet/>
      <dgm:spPr/>
      <dgm:t>
        <a:bodyPr/>
        <a:lstStyle/>
        <a:p>
          <a:endParaRPr lang="en-US"/>
        </a:p>
      </dgm:t>
    </dgm:pt>
    <dgm:pt modelId="{EF904EA4-988A-424A-9194-1984726B3234}" type="sibTrans" cxnId="{FA5008C1-9EF4-4C42-81EF-906BA230743A}">
      <dgm:prSet/>
      <dgm:spPr/>
      <dgm:t>
        <a:bodyPr/>
        <a:lstStyle/>
        <a:p>
          <a:endParaRPr lang="en-US"/>
        </a:p>
      </dgm:t>
    </dgm:pt>
    <dgm:pt modelId="{DCD5B0D1-73C1-47F0-BD44-24D1B097E667}">
      <dgm:prSet/>
      <dgm:spPr/>
      <dgm:t>
        <a:bodyPr/>
        <a:lstStyle/>
        <a:p>
          <a:r>
            <a:rPr lang="fr-FR" dirty="0"/>
            <a:t>FONCTIONNALITES</a:t>
          </a:r>
          <a:endParaRPr lang="en-US" dirty="0"/>
        </a:p>
      </dgm:t>
    </dgm:pt>
    <dgm:pt modelId="{54295CA0-AB7E-4FA7-9444-AB7DDBA17A89}" type="parTrans" cxnId="{F12119F9-5D0D-4F95-A20D-598946C07D89}">
      <dgm:prSet/>
      <dgm:spPr/>
      <dgm:t>
        <a:bodyPr/>
        <a:lstStyle/>
        <a:p>
          <a:endParaRPr lang="en-US"/>
        </a:p>
      </dgm:t>
    </dgm:pt>
    <dgm:pt modelId="{76B43C6A-03A3-46A0-9DE6-6D58D1B1CB83}" type="sibTrans" cxnId="{F12119F9-5D0D-4F95-A20D-598946C07D89}">
      <dgm:prSet/>
      <dgm:spPr/>
      <dgm:t>
        <a:bodyPr/>
        <a:lstStyle/>
        <a:p>
          <a:endParaRPr lang="en-US"/>
        </a:p>
      </dgm:t>
    </dgm:pt>
    <dgm:pt modelId="{C863C904-D4F1-4BE7-9D26-B3033B185EFD}" type="pres">
      <dgm:prSet presAssocID="{73E4B7C8-65A0-48E0-AAA6-9EF2ED982AEC}" presName="linear" presStyleCnt="0">
        <dgm:presLayoutVars>
          <dgm:animLvl val="lvl"/>
          <dgm:resizeHandles val="exact"/>
        </dgm:presLayoutVars>
      </dgm:prSet>
      <dgm:spPr/>
    </dgm:pt>
    <dgm:pt modelId="{112124EF-249D-412D-8590-446E8BF4283D}" type="pres">
      <dgm:prSet presAssocID="{2CDF9194-8F5F-4BB5-AA54-45A403E9F07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9E52C37-20F6-437F-99CB-609BD495EC51}" type="pres">
      <dgm:prSet presAssocID="{7ABBAECB-ABA2-4855-ADB8-50D02F264AC2}" presName="spacer" presStyleCnt="0"/>
      <dgm:spPr/>
    </dgm:pt>
    <dgm:pt modelId="{D095A6B0-8E39-4515-802B-1964D9EDEE18}" type="pres">
      <dgm:prSet presAssocID="{8215B17F-C83C-41FF-B166-7D94F68CD6E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89BB510-6C1E-4EDD-8B54-3013062D3649}" type="pres">
      <dgm:prSet presAssocID="{6AB3E647-B609-400F-9258-A9F70611A97D}" presName="spacer" presStyleCnt="0"/>
      <dgm:spPr/>
    </dgm:pt>
    <dgm:pt modelId="{39589BFC-88FE-44C0-8B77-0FBD31CE42EA}" type="pres">
      <dgm:prSet presAssocID="{93D3A206-0C26-48A1-BF4B-C40E3D5DC55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7D43A0B-4B90-4868-BF8A-E19DB83F3647}" type="pres">
      <dgm:prSet presAssocID="{21536485-EABA-4ACF-B6E3-9DC1AD1D02F7}" presName="spacer" presStyleCnt="0"/>
      <dgm:spPr/>
    </dgm:pt>
    <dgm:pt modelId="{7F93826D-C9BE-4ED9-A2CF-D29674957A07}" type="pres">
      <dgm:prSet presAssocID="{F0C826AA-70DD-4247-887B-1F7395B41F2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7DF1335-E258-4141-9EA7-780FD96F91DB}" type="pres">
      <dgm:prSet presAssocID="{66885FBE-F881-4D3C-BF43-D5EAD6F67EE0}" presName="spacer" presStyleCnt="0"/>
      <dgm:spPr/>
    </dgm:pt>
    <dgm:pt modelId="{970F56A5-F1E9-4A77-8B66-64E280189B21}" type="pres">
      <dgm:prSet presAssocID="{1D06AC8A-B7E6-4691-B2D8-18FD3D2D3BC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3CC378C-997E-4B25-A3BF-8D9031C74B67}" type="pres">
      <dgm:prSet presAssocID="{3C3322B3-44CB-48FB-81A3-01E4BC970C74}" presName="spacer" presStyleCnt="0"/>
      <dgm:spPr/>
    </dgm:pt>
    <dgm:pt modelId="{0662EB92-9C8B-4066-9114-7F82231BEEB8}" type="pres">
      <dgm:prSet presAssocID="{E7D40573-DEC4-4BDC-A47D-7197943F2B9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509A148-DFDE-4134-9324-551EB37B6FD4}" type="pres">
      <dgm:prSet presAssocID="{EF904EA4-988A-424A-9194-1984726B3234}" presName="spacer" presStyleCnt="0"/>
      <dgm:spPr/>
    </dgm:pt>
    <dgm:pt modelId="{9D63CCFD-7729-4C4C-815B-8A4B4EED4764}" type="pres">
      <dgm:prSet presAssocID="{DCD5B0D1-73C1-47F0-BD44-24D1B097E66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410E402-BE7E-4B53-82B6-7887D4CE103B}" type="presOf" srcId="{1D06AC8A-B7E6-4691-B2D8-18FD3D2D3BCE}" destId="{970F56A5-F1E9-4A77-8B66-64E280189B21}" srcOrd="0" destOrd="0" presId="urn:microsoft.com/office/officeart/2005/8/layout/vList2"/>
    <dgm:cxn modelId="{DE270516-F52F-4C83-AFAA-6CA1238DD2E6}" srcId="{73E4B7C8-65A0-48E0-AAA6-9EF2ED982AEC}" destId="{8215B17F-C83C-41FF-B166-7D94F68CD6E0}" srcOrd="1" destOrd="0" parTransId="{BC1FAFAD-F10E-43F7-8D13-74F5022D37F0}" sibTransId="{6AB3E647-B609-400F-9258-A9F70611A97D}"/>
    <dgm:cxn modelId="{E221C640-2DED-4AA8-A376-D13600810B0A}" srcId="{73E4B7C8-65A0-48E0-AAA6-9EF2ED982AEC}" destId="{1D06AC8A-B7E6-4691-B2D8-18FD3D2D3BCE}" srcOrd="4" destOrd="0" parTransId="{C55A095A-7D87-415C-86D7-638E70115415}" sibTransId="{3C3322B3-44CB-48FB-81A3-01E4BC970C74}"/>
    <dgm:cxn modelId="{13A76F41-B339-4EEE-A8DB-16817373212C}" type="presOf" srcId="{2CDF9194-8F5F-4BB5-AA54-45A403E9F07A}" destId="{112124EF-249D-412D-8590-446E8BF4283D}" srcOrd="0" destOrd="0" presId="urn:microsoft.com/office/officeart/2005/8/layout/vList2"/>
    <dgm:cxn modelId="{5D492D62-4804-434F-BAC2-BE561E2D2998}" type="presOf" srcId="{DCD5B0D1-73C1-47F0-BD44-24D1B097E667}" destId="{9D63CCFD-7729-4C4C-815B-8A4B4EED4764}" srcOrd="0" destOrd="0" presId="urn:microsoft.com/office/officeart/2005/8/layout/vList2"/>
    <dgm:cxn modelId="{15910568-CDAD-4D24-B70B-E9E5093E6B5A}" type="presOf" srcId="{E7D40573-DEC4-4BDC-A47D-7197943F2B93}" destId="{0662EB92-9C8B-4066-9114-7F82231BEEB8}" srcOrd="0" destOrd="0" presId="urn:microsoft.com/office/officeart/2005/8/layout/vList2"/>
    <dgm:cxn modelId="{BA259F6C-CCE7-4A9B-AD9A-3540E069342C}" type="presOf" srcId="{F0C826AA-70DD-4247-887B-1F7395B41F21}" destId="{7F93826D-C9BE-4ED9-A2CF-D29674957A07}" srcOrd="0" destOrd="0" presId="urn:microsoft.com/office/officeart/2005/8/layout/vList2"/>
    <dgm:cxn modelId="{BC2D2A5A-F54F-498A-86B4-A78069EAB353}" type="presOf" srcId="{73E4B7C8-65A0-48E0-AAA6-9EF2ED982AEC}" destId="{C863C904-D4F1-4BE7-9D26-B3033B185EFD}" srcOrd="0" destOrd="0" presId="urn:microsoft.com/office/officeart/2005/8/layout/vList2"/>
    <dgm:cxn modelId="{A151677B-0824-4366-9968-7571004700C8}" type="presOf" srcId="{8215B17F-C83C-41FF-B166-7D94F68CD6E0}" destId="{D095A6B0-8E39-4515-802B-1964D9EDEE18}" srcOrd="0" destOrd="0" presId="urn:microsoft.com/office/officeart/2005/8/layout/vList2"/>
    <dgm:cxn modelId="{758D50A3-9C32-4481-86B5-DF0B436C8CA8}" srcId="{73E4B7C8-65A0-48E0-AAA6-9EF2ED982AEC}" destId="{2CDF9194-8F5F-4BB5-AA54-45A403E9F07A}" srcOrd="0" destOrd="0" parTransId="{039F8F48-24B7-4136-86D9-57B3EA7DD333}" sibTransId="{7ABBAECB-ABA2-4855-ADB8-50D02F264AC2}"/>
    <dgm:cxn modelId="{314FB1B6-96D3-4A88-866F-5BF4D0055A43}" srcId="{73E4B7C8-65A0-48E0-AAA6-9EF2ED982AEC}" destId="{93D3A206-0C26-48A1-BF4B-C40E3D5DC550}" srcOrd="2" destOrd="0" parTransId="{27B946E0-7EE9-49E0-82BA-3E393EBE405F}" sibTransId="{21536485-EABA-4ACF-B6E3-9DC1AD1D02F7}"/>
    <dgm:cxn modelId="{FA5008C1-9EF4-4C42-81EF-906BA230743A}" srcId="{73E4B7C8-65A0-48E0-AAA6-9EF2ED982AEC}" destId="{E7D40573-DEC4-4BDC-A47D-7197943F2B93}" srcOrd="5" destOrd="0" parTransId="{6A733653-EC5D-4F6D-BA78-B068151CF6CC}" sibTransId="{EF904EA4-988A-424A-9194-1984726B3234}"/>
    <dgm:cxn modelId="{1EDF7DD3-037E-49F1-8D07-11A07DC958E6}" type="presOf" srcId="{93D3A206-0C26-48A1-BF4B-C40E3D5DC550}" destId="{39589BFC-88FE-44C0-8B77-0FBD31CE42EA}" srcOrd="0" destOrd="0" presId="urn:microsoft.com/office/officeart/2005/8/layout/vList2"/>
    <dgm:cxn modelId="{7A1B13F0-C2AF-4611-BD2D-5D87A73C3BBE}" srcId="{73E4B7C8-65A0-48E0-AAA6-9EF2ED982AEC}" destId="{F0C826AA-70DD-4247-887B-1F7395B41F21}" srcOrd="3" destOrd="0" parTransId="{01B8AF36-0F62-44BF-99FE-173B8204F68A}" sibTransId="{66885FBE-F881-4D3C-BF43-D5EAD6F67EE0}"/>
    <dgm:cxn modelId="{F12119F9-5D0D-4F95-A20D-598946C07D89}" srcId="{73E4B7C8-65A0-48E0-AAA6-9EF2ED982AEC}" destId="{DCD5B0D1-73C1-47F0-BD44-24D1B097E667}" srcOrd="6" destOrd="0" parTransId="{54295CA0-AB7E-4FA7-9444-AB7DDBA17A89}" sibTransId="{76B43C6A-03A3-46A0-9DE6-6D58D1B1CB83}"/>
    <dgm:cxn modelId="{BC235DD6-015C-4A77-8E7F-90627F5BAD74}" type="presParOf" srcId="{C863C904-D4F1-4BE7-9D26-B3033B185EFD}" destId="{112124EF-249D-412D-8590-446E8BF4283D}" srcOrd="0" destOrd="0" presId="urn:microsoft.com/office/officeart/2005/8/layout/vList2"/>
    <dgm:cxn modelId="{82039E22-3D36-4131-B006-B92F99849B0E}" type="presParOf" srcId="{C863C904-D4F1-4BE7-9D26-B3033B185EFD}" destId="{89E52C37-20F6-437F-99CB-609BD495EC51}" srcOrd="1" destOrd="0" presId="urn:microsoft.com/office/officeart/2005/8/layout/vList2"/>
    <dgm:cxn modelId="{0C325DD7-F7BF-4F25-B566-0FA1872455B6}" type="presParOf" srcId="{C863C904-D4F1-4BE7-9D26-B3033B185EFD}" destId="{D095A6B0-8E39-4515-802B-1964D9EDEE18}" srcOrd="2" destOrd="0" presId="urn:microsoft.com/office/officeart/2005/8/layout/vList2"/>
    <dgm:cxn modelId="{66DDE845-A6C1-4481-BE01-7262ED2E4ACC}" type="presParOf" srcId="{C863C904-D4F1-4BE7-9D26-B3033B185EFD}" destId="{089BB510-6C1E-4EDD-8B54-3013062D3649}" srcOrd="3" destOrd="0" presId="urn:microsoft.com/office/officeart/2005/8/layout/vList2"/>
    <dgm:cxn modelId="{92C08CEF-02A5-480D-83F0-687FCEDBA54E}" type="presParOf" srcId="{C863C904-D4F1-4BE7-9D26-B3033B185EFD}" destId="{39589BFC-88FE-44C0-8B77-0FBD31CE42EA}" srcOrd="4" destOrd="0" presId="urn:microsoft.com/office/officeart/2005/8/layout/vList2"/>
    <dgm:cxn modelId="{E39A6623-D7A2-4494-B835-395A7DFE7ABD}" type="presParOf" srcId="{C863C904-D4F1-4BE7-9D26-B3033B185EFD}" destId="{97D43A0B-4B90-4868-BF8A-E19DB83F3647}" srcOrd="5" destOrd="0" presId="urn:microsoft.com/office/officeart/2005/8/layout/vList2"/>
    <dgm:cxn modelId="{04C2D60A-718C-4743-A8B4-C3BFCB1B487F}" type="presParOf" srcId="{C863C904-D4F1-4BE7-9D26-B3033B185EFD}" destId="{7F93826D-C9BE-4ED9-A2CF-D29674957A07}" srcOrd="6" destOrd="0" presId="urn:microsoft.com/office/officeart/2005/8/layout/vList2"/>
    <dgm:cxn modelId="{26C41EE6-5A64-4646-B51E-F2FACA294B80}" type="presParOf" srcId="{C863C904-D4F1-4BE7-9D26-B3033B185EFD}" destId="{B7DF1335-E258-4141-9EA7-780FD96F91DB}" srcOrd="7" destOrd="0" presId="urn:microsoft.com/office/officeart/2005/8/layout/vList2"/>
    <dgm:cxn modelId="{EDE6A78A-C7B2-4F1A-83B5-B85C7F0B1CA3}" type="presParOf" srcId="{C863C904-D4F1-4BE7-9D26-B3033B185EFD}" destId="{970F56A5-F1E9-4A77-8B66-64E280189B21}" srcOrd="8" destOrd="0" presId="urn:microsoft.com/office/officeart/2005/8/layout/vList2"/>
    <dgm:cxn modelId="{C12E3C54-D9AD-44B6-AA51-3C2403A5E1AC}" type="presParOf" srcId="{C863C904-D4F1-4BE7-9D26-B3033B185EFD}" destId="{D3CC378C-997E-4B25-A3BF-8D9031C74B67}" srcOrd="9" destOrd="0" presId="urn:microsoft.com/office/officeart/2005/8/layout/vList2"/>
    <dgm:cxn modelId="{29D2E5C9-A2B4-49B1-AB8B-E872D589FE99}" type="presParOf" srcId="{C863C904-D4F1-4BE7-9D26-B3033B185EFD}" destId="{0662EB92-9C8B-4066-9114-7F82231BEEB8}" srcOrd="10" destOrd="0" presId="urn:microsoft.com/office/officeart/2005/8/layout/vList2"/>
    <dgm:cxn modelId="{E45709F2-D05F-4F1A-889A-FEAB3DB1AA61}" type="presParOf" srcId="{C863C904-D4F1-4BE7-9D26-B3033B185EFD}" destId="{3509A148-DFDE-4134-9324-551EB37B6FD4}" srcOrd="11" destOrd="0" presId="urn:microsoft.com/office/officeart/2005/8/layout/vList2"/>
    <dgm:cxn modelId="{03D6C2F0-B8B7-4EC9-BAF2-8ED472856EA1}" type="presParOf" srcId="{C863C904-D4F1-4BE7-9D26-B3033B185EFD}" destId="{9D63CCFD-7729-4C4C-815B-8A4B4EED476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81422C-71FE-48CF-A614-78959C1831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8DBFBA-DC77-4B4F-B9CF-C49DABC6EC21}">
      <dgm:prSet/>
      <dgm:spPr/>
      <dgm:t>
        <a:bodyPr/>
        <a:lstStyle/>
        <a:p>
          <a:r>
            <a:rPr lang="fr-FR" dirty="0"/>
            <a:t>Intégration : Tester en groupe les fonctionnalités</a:t>
          </a:r>
          <a:endParaRPr lang="en-US" dirty="0"/>
        </a:p>
      </dgm:t>
    </dgm:pt>
    <dgm:pt modelId="{A1E9D76E-65BB-4B8C-97EC-A9C107B4D854}" type="parTrans" cxnId="{3163A1D6-1EED-42B6-ACAC-81ADA3F3F032}">
      <dgm:prSet/>
      <dgm:spPr/>
      <dgm:t>
        <a:bodyPr/>
        <a:lstStyle/>
        <a:p>
          <a:endParaRPr lang="en-US"/>
        </a:p>
      </dgm:t>
    </dgm:pt>
    <dgm:pt modelId="{10AA0DC4-F7C8-49BD-9AE0-3882C9E9A12D}" type="sibTrans" cxnId="{3163A1D6-1EED-42B6-ACAC-81ADA3F3F032}">
      <dgm:prSet/>
      <dgm:spPr/>
      <dgm:t>
        <a:bodyPr/>
        <a:lstStyle/>
        <a:p>
          <a:endParaRPr lang="en-US"/>
        </a:p>
      </dgm:t>
    </dgm:pt>
    <dgm:pt modelId="{B343A436-2407-4F11-87C4-786B09EAC16B}">
      <dgm:prSet/>
      <dgm:spPr/>
      <dgm:t>
        <a:bodyPr/>
        <a:lstStyle/>
        <a:p>
          <a:r>
            <a:rPr lang="fr-FR" dirty="0"/>
            <a:t>Unitaire : Tester chaque méthode (fonctions et procédures)</a:t>
          </a:r>
          <a:endParaRPr lang="en-US" dirty="0"/>
        </a:p>
      </dgm:t>
    </dgm:pt>
    <dgm:pt modelId="{7817A05C-9594-4C36-AC28-884E881197B3}" type="parTrans" cxnId="{B0F534C4-840D-4960-8D40-D2F7AC3A8679}">
      <dgm:prSet/>
      <dgm:spPr/>
      <dgm:t>
        <a:bodyPr/>
        <a:lstStyle/>
        <a:p>
          <a:endParaRPr lang="en-US"/>
        </a:p>
      </dgm:t>
    </dgm:pt>
    <dgm:pt modelId="{9912C3F5-5EDA-4D05-9376-6D782091CFF1}" type="sibTrans" cxnId="{B0F534C4-840D-4960-8D40-D2F7AC3A8679}">
      <dgm:prSet/>
      <dgm:spPr/>
      <dgm:t>
        <a:bodyPr/>
        <a:lstStyle/>
        <a:p>
          <a:endParaRPr lang="en-US"/>
        </a:p>
      </dgm:t>
    </dgm:pt>
    <dgm:pt modelId="{6A92BC93-1625-494B-AAAC-7BC7CA9B37B7}" type="pres">
      <dgm:prSet presAssocID="{5881422C-71FE-48CF-A614-78959C18312D}" presName="linear" presStyleCnt="0">
        <dgm:presLayoutVars>
          <dgm:animLvl val="lvl"/>
          <dgm:resizeHandles val="exact"/>
        </dgm:presLayoutVars>
      </dgm:prSet>
      <dgm:spPr/>
    </dgm:pt>
    <dgm:pt modelId="{4FBB52E2-2786-40C3-A7C2-F1FB5C81F4C5}" type="pres">
      <dgm:prSet presAssocID="{028DBFBA-DC77-4B4F-B9CF-C49DABC6EC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8ECE6C-7944-4222-9204-EE3711E652B5}" type="pres">
      <dgm:prSet presAssocID="{10AA0DC4-F7C8-49BD-9AE0-3882C9E9A12D}" presName="spacer" presStyleCnt="0"/>
      <dgm:spPr/>
    </dgm:pt>
    <dgm:pt modelId="{B81A4963-1B1D-4DBA-A267-B577694A7E3B}" type="pres">
      <dgm:prSet presAssocID="{B343A436-2407-4F11-87C4-786B09EAC1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8F123D-3B84-46ED-B76B-847430668C93}" type="presOf" srcId="{5881422C-71FE-48CF-A614-78959C18312D}" destId="{6A92BC93-1625-494B-AAAC-7BC7CA9B37B7}" srcOrd="0" destOrd="0" presId="urn:microsoft.com/office/officeart/2005/8/layout/vList2"/>
    <dgm:cxn modelId="{69608E86-D512-41B6-95B9-1AB7432270A9}" type="presOf" srcId="{028DBFBA-DC77-4B4F-B9CF-C49DABC6EC21}" destId="{4FBB52E2-2786-40C3-A7C2-F1FB5C81F4C5}" srcOrd="0" destOrd="0" presId="urn:microsoft.com/office/officeart/2005/8/layout/vList2"/>
    <dgm:cxn modelId="{B0F534C4-840D-4960-8D40-D2F7AC3A8679}" srcId="{5881422C-71FE-48CF-A614-78959C18312D}" destId="{B343A436-2407-4F11-87C4-786B09EAC16B}" srcOrd="1" destOrd="0" parTransId="{7817A05C-9594-4C36-AC28-884E881197B3}" sibTransId="{9912C3F5-5EDA-4D05-9376-6D782091CFF1}"/>
    <dgm:cxn modelId="{3163A1D6-1EED-42B6-ACAC-81ADA3F3F032}" srcId="{5881422C-71FE-48CF-A614-78959C18312D}" destId="{028DBFBA-DC77-4B4F-B9CF-C49DABC6EC21}" srcOrd="0" destOrd="0" parTransId="{A1E9D76E-65BB-4B8C-97EC-A9C107B4D854}" sibTransId="{10AA0DC4-F7C8-49BD-9AE0-3882C9E9A12D}"/>
    <dgm:cxn modelId="{062D4CE3-A371-46BB-BF3B-13F9043720C0}" type="presOf" srcId="{B343A436-2407-4F11-87C4-786B09EAC16B}" destId="{B81A4963-1B1D-4DBA-A267-B577694A7E3B}" srcOrd="0" destOrd="0" presId="urn:microsoft.com/office/officeart/2005/8/layout/vList2"/>
    <dgm:cxn modelId="{7FC18218-A90F-4B3E-BA9A-3A0E7DFFE28D}" type="presParOf" srcId="{6A92BC93-1625-494B-AAAC-7BC7CA9B37B7}" destId="{4FBB52E2-2786-40C3-A7C2-F1FB5C81F4C5}" srcOrd="0" destOrd="0" presId="urn:microsoft.com/office/officeart/2005/8/layout/vList2"/>
    <dgm:cxn modelId="{8FBE0F42-2CE8-4B2C-AD29-EC68D99013CF}" type="presParOf" srcId="{6A92BC93-1625-494B-AAAC-7BC7CA9B37B7}" destId="{478ECE6C-7944-4222-9204-EE3711E652B5}" srcOrd="1" destOrd="0" presId="urn:microsoft.com/office/officeart/2005/8/layout/vList2"/>
    <dgm:cxn modelId="{00AB5060-544B-4AD8-BBD8-52B08F8ADC53}" type="presParOf" srcId="{6A92BC93-1625-494B-AAAC-7BC7CA9B37B7}" destId="{B81A4963-1B1D-4DBA-A267-B577694A7E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2E904E-299E-4169-B9F4-755ED44D9E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6755B4-D79B-4E76-96DF-567436A5B2FC}">
      <dgm:prSet/>
      <dgm:spPr/>
      <dgm:t>
        <a:bodyPr/>
        <a:lstStyle/>
        <a:p>
          <a:r>
            <a:rPr lang="fr-FR" dirty="0"/>
            <a:t>Postes Agiles</a:t>
          </a:r>
          <a:endParaRPr lang="en-US" dirty="0"/>
        </a:p>
      </dgm:t>
    </dgm:pt>
    <dgm:pt modelId="{EF6852AC-34AA-4F11-8CD0-B152721B14B4}" type="parTrans" cxnId="{AD931760-21A6-4731-BF4C-1D134724A4D6}">
      <dgm:prSet/>
      <dgm:spPr/>
      <dgm:t>
        <a:bodyPr/>
        <a:lstStyle/>
        <a:p>
          <a:endParaRPr lang="en-US"/>
        </a:p>
      </dgm:t>
    </dgm:pt>
    <dgm:pt modelId="{D9DBF4E3-C885-46FD-817D-37D26B6C104D}" type="sibTrans" cxnId="{AD931760-21A6-4731-BF4C-1D134724A4D6}">
      <dgm:prSet/>
      <dgm:spPr/>
      <dgm:t>
        <a:bodyPr/>
        <a:lstStyle/>
        <a:p>
          <a:endParaRPr lang="en-US"/>
        </a:p>
      </dgm:t>
    </dgm:pt>
    <dgm:pt modelId="{353DAB42-E713-42D4-8AAA-4FFC7C6B38E8}">
      <dgm:prSet/>
      <dgm:spPr/>
      <dgm:t>
        <a:bodyPr/>
        <a:lstStyle/>
        <a:p>
          <a:r>
            <a:rPr lang="fr-FR" dirty="0"/>
            <a:t>Début ou fin ? </a:t>
          </a:r>
        </a:p>
        <a:p>
          <a:r>
            <a:rPr lang="fr-FR" dirty="0"/>
            <a:t>- Scénarios en sprint planning</a:t>
          </a:r>
        </a:p>
        <a:p>
          <a:r>
            <a:rPr lang="fr-FR" dirty="0"/>
            <a:t>- End to End pré validation =&gt;  Pré-REALEASE</a:t>
          </a:r>
        </a:p>
        <a:p>
          <a:r>
            <a:rPr lang="fr-FR" dirty="0"/>
            <a:t>- Intégration : fin de sprint</a:t>
          </a:r>
        </a:p>
        <a:p>
          <a:r>
            <a:rPr lang="fr-FR" dirty="0"/>
            <a:t>- Tests Unitaires : Pendant les sprint</a:t>
          </a:r>
          <a:endParaRPr lang="en-US" dirty="0"/>
        </a:p>
      </dgm:t>
    </dgm:pt>
    <dgm:pt modelId="{262E1058-2A01-4FBA-BEC8-1F02A7D51728}" type="parTrans" cxnId="{8914DC8A-2BA5-4E38-99CC-07EBDD7CB7BA}">
      <dgm:prSet/>
      <dgm:spPr/>
      <dgm:t>
        <a:bodyPr/>
        <a:lstStyle/>
        <a:p>
          <a:endParaRPr lang="en-US"/>
        </a:p>
      </dgm:t>
    </dgm:pt>
    <dgm:pt modelId="{6868BF34-CCEA-4EE5-8A61-9B90C09CFD00}" type="sibTrans" cxnId="{8914DC8A-2BA5-4E38-99CC-07EBDD7CB7BA}">
      <dgm:prSet/>
      <dgm:spPr/>
      <dgm:t>
        <a:bodyPr/>
        <a:lstStyle/>
        <a:p>
          <a:endParaRPr lang="en-US"/>
        </a:p>
      </dgm:t>
    </dgm:pt>
    <dgm:pt modelId="{4FEAC243-90F6-4BD3-8B88-2B899F394938}">
      <dgm:prSet/>
      <dgm:spPr/>
      <dgm:t>
        <a:bodyPr/>
        <a:lstStyle/>
        <a:p>
          <a:r>
            <a:rPr lang="fr-FR" dirty="0"/>
            <a:t>En tout cas les tests end to end c’est à la fin basés sur le plan de test (contient les 4 point de la diapo définition)</a:t>
          </a:r>
        </a:p>
        <a:p>
          <a:r>
            <a:rPr lang="fr-FR" dirty="0"/>
            <a:t>Ou sous forme d’un bug </a:t>
          </a:r>
          <a:r>
            <a:rPr lang="fr-FR" dirty="0" err="1"/>
            <a:t>bash</a:t>
          </a:r>
          <a:r>
            <a:rPr lang="fr-FR" dirty="0"/>
            <a:t> </a:t>
          </a:r>
          <a:endParaRPr lang="en-US" dirty="0"/>
        </a:p>
      </dgm:t>
    </dgm:pt>
    <dgm:pt modelId="{E4AD38A1-F44B-4C89-90A7-369B64299CB1}" type="parTrans" cxnId="{E399CECF-17A0-4980-8E6C-3F522E05D829}">
      <dgm:prSet/>
      <dgm:spPr/>
      <dgm:t>
        <a:bodyPr/>
        <a:lstStyle/>
        <a:p>
          <a:endParaRPr lang="en-US"/>
        </a:p>
      </dgm:t>
    </dgm:pt>
    <dgm:pt modelId="{0ABE3076-854A-43C9-954D-1BE025590FBA}" type="sibTrans" cxnId="{E399CECF-17A0-4980-8E6C-3F522E05D829}">
      <dgm:prSet/>
      <dgm:spPr/>
      <dgm:t>
        <a:bodyPr/>
        <a:lstStyle/>
        <a:p>
          <a:endParaRPr lang="en-US"/>
        </a:p>
      </dgm:t>
    </dgm:pt>
    <dgm:pt modelId="{663C4CDC-F822-452C-8549-9B1DE6C45F58}">
      <dgm:prSet/>
      <dgm:spPr/>
      <dgm:t>
        <a:bodyPr/>
        <a:lstStyle/>
        <a:p>
          <a:r>
            <a:rPr lang="fr-FR" dirty="0"/>
            <a:t>Valide le lancement définitif (E2E)</a:t>
          </a:r>
          <a:endParaRPr lang="en-US" dirty="0"/>
        </a:p>
      </dgm:t>
    </dgm:pt>
    <dgm:pt modelId="{9A30C981-1BB4-43E0-85B1-276C413BC33C}" type="parTrans" cxnId="{C0E348E9-DA07-499C-B4C4-4E1354C96A51}">
      <dgm:prSet/>
      <dgm:spPr/>
      <dgm:t>
        <a:bodyPr/>
        <a:lstStyle/>
        <a:p>
          <a:endParaRPr lang="en-US"/>
        </a:p>
      </dgm:t>
    </dgm:pt>
    <dgm:pt modelId="{44DA194F-38C2-40C1-9E0B-9B3A7121FB0C}" type="sibTrans" cxnId="{C0E348E9-DA07-499C-B4C4-4E1354C96A51}">
      <dgm:prSet/>
      <dgm:spPr/>
      <dgm:t>
        <a:bodyPr/>
        <a:lstStyle/>
        <a:p>
          <a:endParaRPr lang="en-US"/>
        </a:p>
      </dgm:t>
    </dgm:pt>
    <dgm:pt modelId="{3154949A-C7DD-4335-91AF-19A3D970B046}">
      <dgm:prSet/>
      <dgm:spPr/>
      <dgm:t>
        <a:bodyPr/>
        <a:lstStyle/>
        <a:p>
          <a:r>
            <a:rPr lang="fr-FR" dirty="0"/>
            <a:t>Qui fait les test ? =&gt; Préparé par le PO ou Responsable qualité</a:t>
          </a:r>
        </a:p>
        <a:p>
          <a:r>
            <a:rPr lang="fr-FR" dirty="0"/>
            <a:t>=&gt; Réalisé par les testeur QA, ou l’équipe de dev </a:t>
          </a:r>
          <a:endParaRPr lang="en-US" dirty="0"/>
        </a:p>
      </dgm:t>
    </dgm:pt>
    <dgm:pt modelId="{E3361D64-B6E7-4039-B0CA-5088E3A8D73D}" type="parTrans" cxnId="{22B4A109-539C-470C-AD5B-BFA4B788A276}">
      <dgm:prSet/>
      <dgm:spPr/>
      <dgm:t>
        <a:bodyPr/>
        <a:lstStyle/>
        <a:p>
          <a:endParaRPr lang="en-US"/>
        </a:p>
      </dgm:t>
    </dgm:pt>
    <dgm:pt modelId="{B2D1376D-E327-465B-A6B3-66270CBC8D8C}" type="sibTrans" cxnId="{22B4A109-539C-470C-AD5B-BFA4B788A276}">
      <dgm:prSet/>
      <dgm:spPr/>
      <dgm:t>
        <a:bodyPr/>
        <a:lstStyle/>
        <a:p>
          <a:endParaRPr lang="en-US"/>
        </a:p>
      </dgm:t>
    </dgm:pt>
    <dgm:pt modelId="{F5FE9FA6-3BE4-479D-A7CC-6107424F7362}" type="pres">
      <dgm:prSet presAssocID="{792E904E-299E-4169-B9F4-755ED44D9EFF}" presName="linear" presStyleCnt="0">
        <dgm:presLayoutVars>
          <dgm:animLvl val="lvl"/>
          <dgm:resizeHandles val="exact"/>
        </dgm:presLayoutVars>
      </dgm:prSet>
      <dgm:spPr/>
    </dgm:pt>
    <dgm:pt modelId="{2145562A-005D-4E38-903A-2B9B4B664382}" type="pres">
      <dgm:prSet presAssocID="{086755B4-D79B-4E76-96DF-567436A5B2F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C63BF2A-E85E-4137-8F7E-42463D4ACE27}" type="pres">
      <dgm:prSet presAssocID="{D9DBF4E3-C885-46FD-817D-37D26B6C104D}" presName="spacer" presStyleCnt="0"/>
      <dgm:spPr/>
    </dgm:pt>
    <dgm:pt modelId="{ECA5A5E3-C15F-4F97-9D77-6B718980017A}" type="pres">
      <dgm:prSet presAssocID="{353DAB42-E713-42D4-8AAA-4FFC7C6B38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FFEAA2F-5490-47CA-831E-EFF885B51188}" type="pres">
      <dgm:prSet presAssocID="{6868BF34-CCEA-4EE5-8A61-9B90C09CFD00}" presName="spacer" presStyleCnt="0"/>
      <dgm:spPr/>
    </dgm:pt>
    <dgm:pt modelId="{92A75E70-E3C8-4D3E-B0B2-C80C688E32F2}" type="pres">
      <dgm:prSet presAssocID="{4FEAC243-90F6-4BD3-8B88-2B899F39493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8B3146-7DEC-400E-8324-E54A9B1ED106}" type="pres">
      <dgm:prSet presAssocID="{0ABE3076-854A-43C9-954D-1BE025590FBA}" presName="spacer" presStyleCnt="0"/>
      <dgm:spPr/>
    </dgm:pt>
    <dgm:pt modelId="{FC76D00A-329C-4F2E-BEA3-46350EB1225E}" type="pres">
      <dgm:prSet presAssocID="{663C4CDC-F822-452C-8549-9B1DE6C45F5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7316EE-9F31-4BF7-92BA-417173579B0B}" type="pres">
      <dgm:prSet presAssocID="{44DA194F-38C2-40C1-9E0B-9B3A7121FB0C}" presName="spacer" presStyleCnt="0"/>
      <dgm:spPr/>
    </dgm:pt>
    <dgm:pt modelId="{06A1C1CD-67FD-4BF4-A035-6DFF84B1DA01}" type="pres">
      <dgm:prSet presAssocID="{3154949A-C7DD-4335-91AF-19A3D970B0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B4A109-539C-470C-AD5B-BFA4B788A276}" srcId="{792E904E-299E-4169-B9F4-755ED44D9EFF}" destId="{3154949A-C7DD-4335-91AF-19A3D970B046}" srcOrd="4" destOrd="0" parTransId="{E3361D64-B6E7-4039-B0CA-5088E3A8D73D}" sibTransId="{B2D1376D-E327-465B-A6B3-66270CBC8D8C}"/>
    <dgm:cxn modelId="{C78C563D-CA80-4DC7-9D02-3DF35AFC1C67}" type="presOf" srcId="{3154949A-C7DD-4335-91AF-19A3D970B046}" destId="{06A1C1CD-67FD-4BF4-A035-6DFF84B1DA01}" srcOrd="0" destOrd="0" presId="urn:microsoft.com/office/officeart/2005/8/layout/vList2"/>
    <dgm:cxn modelId="{AD931760-21A6-4731-BF4C-1D134724A4D6}" srcId="{792E904E-299E-4169-B9F4-755ED44D9EFF}" destId="{086755B4-D79B-4E76-96DF-567436A5B2FC}" srcOrd="0" destOrd="0" parTransId="{EF6852AC-34AA-4F11-8CD0-B152721B14B4}" sibTransId="{D9DBF4E3-C885-46FD-817D-37D26B6C104D}"/>
    <dgm:cxn modelId="{CB92D74E-4871-4E72-9404-E68878E89F44}" type="presOf" srcId="{086755B4-D79B-4E76-96DF-567436A5B2FC}" destId="{2145562A-005D-4E38-903A-2B9B4B664382}" srcOrd="0" destOrd="0" presId="urn:microsoft.com/office/officeart/2005/8/layout/vList2"/>
    <dgm:cxn modelId="{430F905A-7E38-4395-89A8-616F0F855D1A}" type="presOf" srcId="{663C4CDC-F822-452C-8549-9B1DE6C45F58}" destId="{FC76D00A-329C-4F2E-BEA3-46350EB1225E}" srcOrd="0" destOrd="0" presId="urn:microsoft.com/office/officeart/2005/8/layout/vList2"/>
    <dgm:cxn modelId="{8914DC8A-2BA5-4E38-99CC-07EBDD7CB7BA}" srcId="{792E904E-299E-4169-B9F4-755ED44D9EFF}" destId="{353DAB42-E713-42D4-8AAA-4FFC7C6B38E8}" srcOrd="1" destOrd="0" parTransId="{262E1058-2A01-4FBA-BEC8-1F02A7D51728}" sibTransId="{6868BF34-CCEA-4EE5-8A61-9B90C09CFD00}"/>
    <dgm:cxn modelId="{49ED54A0-0AB1-4DB4-A7AC-39EAEA803740}" type="presOf" srcId="{4FEAC243-90F6-4BD3-8B88-2B899F394938}" destId="{92A75E70-E3C8-4D3E-B0B2-C80C688E32F2}" srcOrd="0" destOrd="0" presId="urn:microsoft.com/office/officeart/2005/8/layout/vList2"/>
    <dgm:cxn modelId="{343AC8C2-AF79-4F3C-9C43-E74D05A673A5}" type="presOf" srcId="{792E904E-299E-4169-B9F4-755ED44D9EFF}" destId="{F5FE9FA6-3BE4-479D-A7CC-6107424F7362}" srcOrd="0" destOrd="0" presId="urn:microsoft.com/office/officeart/2005/8/layout/vList2"/>
    <dgm:cxn modelId="{55B7B9CB-7DF4-4F91-BFCD-6E513C02FE22}" type="presOf" srcId="{353DAB42-E713-42D4-8AAA-4FFC7C6B38E8}" destId="{ECA5A5E3-C15F-4F97-9D77-6B718980017A}" srcOrd="0" destOrd="0" presId="urn:microsoft.com/office/officeart/2005/8/layout/vList2"/>
    <dgm:cxn modelId="{E399CECF-17A0-4980-8E6C-3F522E05D829}" srcId="{792E904E-299E-4169-B9F4-755ED44D9EFF}" destId="{4FEAC243-90F6-4BD3-8B88-2B899F394938}" srcOrd="2" destOrd="0" parTransId="{E4AD38A1-F44B-4C89-90A7-369B64299CB1}" sibTransId="{0ABE3076-854A-43C9-954D-1BE025590FBA}"/>
    <dgm:cxn modelId="{C0E348E9-DA07-499C-B4C4-4E1354C96A51}" srcId="{792E904E-299E-4169-B9F4-755ED44D9EFF}" destId="{663C4CDC-F822-452C-8549-9B1DE6C45F58}" srcOrd="3" destOrd="0" parTransId="{9A30C981-1BB4-43E0-85B1-276C413BC33C}" sibTransId="{44DA194F-38C2-40C1-9E0B-9B3A7121FB0C}"/>
    <dgm:cxn modelId="{7361D4FD-585D-4C81-A251-76C0F62AB9D2}" type="presParOf" srcId="{F5FE9FA6-3BE4-479D-A7CC-6107424F7362}" destId="{2145562A-005D-4E38-903A-2B9B4B664382}" srcOrd="0" destOrd="0" presId="urn:microsoft.com/office/officeart/2005/8/layout/vList2"/>
    <dgm:cxn modelId="{469E7769-903C-4FC6-A902-6CC3FCEECF4C}" type="presParOf" srcId="{F5FE9FA6-3BE4-479D-A7CC-6107424F7362}" destId="{7C63BF2A-E85E-4137-8F7E-42463D4ACE27}" srcOrd="1" destOrd="0" presId="urn:microsoft.com/office/officeart/2005/8/layout/vList2"/>
    <dgm:cxn modelId="{87F486C3-6D3B-4CF2-B2ED-C5019CA50F7F}" type="presParOf" srcId="{F5FE9FA6-3BE4-479D-A7CC-6107424F7362}" destId="{ECA5A5E3-C15F-4F97-9D77-6B718980017A}" srcOrd="2" destOrd="0" presId="urn:microsoft.com/office/officeart/2005/8/layout/vList2"/>
    <dgm:cxn modelId="{87FCE7FE-8F43-4B1E-AE55-3349BA7E7545}" type="presParOf" srcId="{F5FE9FA6-3BE4-479D-A7CC-6107424F7362}" destId="{1FFEAA2F-5490-47CA-831E-EFF885B51188}" srcOrd="3" destOrd="0" presId="urn:microsoft.com/office/officeart/2005/8/layout/vList2"/>
    <dgm:cxn modelId="{81D7A76B-36AC-4AFF-8E6B-E3270709ABB9}" type="presParOf" srcId="{F5FE9FA6-3BE4-479D-A7CC-6107424F7362}" destId="{92A75E70-E3C8-4D3E-B0B2-C80C688E32F2}" srcOrd="4" destOrd="0" presId="urn:microsoft.com/office/officeart/2005/8/layout/vList2"/>
    <dgm:cxn modelId="{9866F689-391D-44BD-928A-9E7EB2F04ADD}" type="presParOf" srcId="{F5FE9FA6-3BE4-479D-A7CC-6107424F7362}" destId="{DA8B3146-7DEC-400E-8324-E54A9B1ED106}" srcOrd="5" destOrd="0" presId="urn:microsoft.com/office/officeart/2005/8/layout/vList2"/>
    <dgm:cxn modelId="{B079CEC6-A5F4-4672-83A9-A9D22E103ADE}" type="presParOf" srcId="{F5FE9FA6-3BE4-479D-A7CC-6107424F7362}" destId="{FC76D00A-329C-4F2E-BEA3-46350EB1225E}" srcOrd="6" destOrd="0" presId="urn:microsoft.com/office/officeart/2005/8/layout/vList2"/>
    <dgm:cxn modelId="{0E6E500E-9115-49C6-B46D-DA698298DCD5}" type="presParOf" srcId="{F5FE9FA6-3BE4-479D-A7CC-6107424F7362}" destId="{AD7316EE-9F31-4BF7-92BA-417173579B0B}" srcOrd="7" destOrd="0" presId="urn:microsoft.com/office/officeart/2005/8/layout/vList2"/>
    <dgm:cxn modelId="{E46B1B24-B699-495E-9F44-CA924CF31563}" type="presParOf" srcId="{F5FE9FA6-3BE4-479D-A7CC-6107424F7362}" destId="{06A1C1CD-67FD-4BF4-A035-6DFF84B1DA0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89AEE4-FD1B-4170-BEAC-C5B9F6363B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DD37FC-D8E6-4D18-8B48-F041EFD4E27F}">
      <dgm:prSet/>
      <dgm:spPr/>
      <dgm:t>
        <a:bodyPr/>
        <a:lstStyle/>
        <a:p>
          <a:r>
            <a:rPr lang="fr-FR" dirty="0"/>
            <a:t>Etape 1 : Identifier la fonctionnalité + Pages + Interactions</a:t>
          </a:r>
          <a:endParaRPr lang="en-US" dirty="0"/>
        </a:p>
      </dgm:t>
    </dgm:pt>
    <dgm:pt modelId="{BB1274F2-3550-43FF-B594-A447474BD226}" type="parTrans" cxnId="{1E3EFE68-3AD5-4047-A330-306D5D262A9A}">
      <dgm:prSet/>
      <dgm:spPr/>
      <dgm:t>
        <a:bodyPr/>
        <a:lstStyle/>
        <a:p>
          <a:endParaRPr lang="en-US"/>
        </a:p>
      </dgm:t>
    </dgm:pt>
    <dgm:pt modelId="{2E777AFD-B78D-4F6D-98EA-AB7B3BF522AC}" type="sibTrans" cxnId="{1E3EFE68-3AD5-4047-A330-306D5D262A9A}">
      <dgm:prSet/>
      <dgm:spPr/>
      <dgm:t>
        <a:bodyPr/>
        <a:lstStyle/>
        <a:p>
          <a:endParaRPr lang="en-US"/>
        </a:p>
      </dgm:t>
    </dgm:pt>
    <dgm:pt modelId="{C3D24EBC-71D8-49ED-A84A-B9ED5F965CE2}">
      <dgm:prSet/>
      <dgm:spPr/>
      <dgm:t>
        <a:bodyPr/>
        <a:lstStyle/>
        <a:p>
          <a:r>
            <a:rPr lang="fr-FR" dirty="0"/>
            <a:t>Etape 2 : Définir des conditions de validation par Interactions ou par Page.</a:t>
          </a:r>
          <a:endParaRPr lang="en-US" dirty="0"/>
        </a:p>
      </dgm:t>
    </dgm:pt>
    <dgm:pt modelId="{6E7E5061-710F-4802-9947-701FD5801BD4}" type="parTrans" cxnId="{0E972D65-F8F5-4495-A001-DCA1559924A8}">
      <dgm:prSet/>
      <dgm:spPr/>
      <dgm:t>
        <a:bodyPr/>
        <a:lstStyle/>
        <a:p>
          <a:endParaRPr lang="en-US"/>
        </a:p>
      </dgm:t>
    </dgm:pt>
    <dgm:pt modelId="{DB19DE01-2915-4CFC-A8BE-E79591CB66FF}" type="sibTrans" cxnId="{0E972D65-F8F5-4495-A001-DCA1559924A8}">
      <dgm:prSet/>
      <dgm:spPr/>
      <dgm:t>
        <a:bodyPr/>
        <a:lstStyle/>
        <a:p>
          <a:endParaRPr lang="en-US"/>
        </a:p>
      </dgm:t>
    </dgm:pt>
    <dgm:pt modelId="{861C002B-FFB6-48BA-8AB5-03259036F213}">
      <dgm:prSet/>
      <dgm:spPr/>
      <dgm:t>
        <a:bodyPr/>
        <a:lstStyle/>
        <a:p>
          <a:r>
            <a:rPr lang="fr-FR" dirty="0"/>
            <a:t>Etape 3 : Ecrire les étapes</a:t>
          </a:r>
        </a:p>
        <a:p>
          <a:r>
            <a:rPr lang="fr-FR" dirty="0"/>
            <a:t>1. Se connecter</a:t>
          </a:r>
        </a:p>
        <a:p>
          <a:r>
            <a:rPr lang="fr-FR" dirty="0"/>
            <a:t>2. Aller à la page d’ajout d’un client</a:t>
          </a:r>
        </a:p>
        <a:p>
          <a:r>
            <a:rPr lang="fr-FR" dirty="0"/>
            <a:t>3. Remplir le formulaire</a:t>
          </a:r>
        </a:p>
        <a:p>
          <a:r>
            <a:rPr lang="fr-FR" dirty="0"/>
            <a:t>	3.1 le champ accepte minimum 3 car</a:t>
          </a:r>
        </a:p>
        <a:p>
          <a:r>
            <a:rPr lang="fr-FR" dirty="0"/>
            <a:t>	3.2 email respecte la regex </a:t>
          </a:r>
        </a:p>
        <a:p>
          <a:r>
            <a:rPr lang="fr-FR" dirty="0"/>
            <a:t>4. Cliquer sur </a:t>
          </a:r>
          <a:r>
            <a:rPr lang="fr-FR" dirty="0" err="1"/>
            <a:t>submit</a:t>
          </a:r>
          <a:r>
            <a:rPr lang="fr-FR" dirty="0"/>
            <a:t> </a:t>
          </a:r>
          <a:endParaRPr lang="en-US" dirty="0"/>
        </a:p>
      </dgm:t>
    </dgm:pt>
    <dgm:pt modelId="{67B40230-6375-418A-A8E6-4FC65C6B0F31}" type="parTrans" cxnId="{9BFA6DA4-24CF-49DF-A320-4591F0718CB4}">
      <dgm:prSet/>
      <dgm:spPr/>
      <dgm:t>
        <a:bodyPr/>
        <a:lstStyle/>
        <a:p>
          <a:endParaRPr lang="en-US"/>
        </a:p>
      </dgm:t>
    </dgm:pt>
    <dgm:pt modelId="{6B982FDD-4DE3-44B6-B94E-9A291183E1A4}" type="sibTrans" cxnId="{9BFA6DA4-24CF-49DF-A320-4591F0718CB4}">
      <dgm:prSet/>
      <dgm:spPr/>
      <dgm:t>
        <a:bodyPr/>
        <a:lstStyle/>
        <a:p>
          <a:endParaRPr lang="en-US"/>
        </a:p>
      </dgm:t>
    </dgm:pt>
    <dgm:pt modelId="{4F7DAE4E-BA44-40E8-BFAB-CB77BBD0C785}">
      <dgm:prSet/>
      <dgm:spPr/>
      <dgm:t>
        <a:bodyPr/>
        <a:lstStyle/>
        <a:p>
          <a:r>
            <a:rPr lang="fr-FR" dirty="0"/>
            <a:t>Etape 4 : Ecrire les résultats attendus =&gt; je valide les conditions de validation oui ou non. SI non =&gt; Remontée de bug </a:t>
          </a:r>
          <a:endParaRPr lang="en-US" dirty="0"/>
        </a:p>
      </dgm:t>
    </dgm:pt>
    <dgm:pt modelId="{3F66BE85-E7E5-454C-9242-5D8A0A6AD2CA}" type="parTrans" cxnId="{22377B64-C2A1-43CB-BF4B-6EF21C5407BD}">
      <dgm:prSet/>
      <dgm:spPr/>
      <dgm:t>
        <a:bodyPr/>
        <a:lstStyle/>
        <a:p>
          <a:endParaRPr lang="en-US"/>
        </a:p>
      </dgm:t>
    </dgm:pt>
    <dgm:pt modelId="{52C44D88-2408-4819-8027-897705088569}" type="sibTrans" cxnId="{22377B64-C2A1-43CB-BF4B-6EF21C5407BD}">
      <dgm:prSet/>
      <dgm:spPr/>
      <dgm:t>
        <a:bodyPr/>
        <a:lstStyle/>
        <a:p>
          <a:endParaRPr lang="en-US"/>
        </a:p>
      </dgm:t>
    </dgm:pt>
    <dgm:pt modelId="{658F6CF1-83E6-45B2-8214-AB784905592B}" type="pres">
      <dgm:prSet presAssocID="{4B89AEE4-FD1B-4170-BEAC-C5B9F6363B3D}" presName="linear" presStyleCnt="0">
        <dgm:presLayoutVars>
          <dgm:animLvl val="lvl"/>
          <dgm:resizeHandles val="exact"/>
        </dgm:presLayoutVars>
      </dgm:prSet>
      <dgm:spPr/>
    </dgm:pt>
    <dgm:pt modelId="{1869AE6B-78B0-4B35-8B1E-D7EECA4873B5}" type="pres">
      <dgm:prSet presAssocID="{04DD37FC-D8E6-4D18-8B48-F041EFD4E2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9C8377-67C0-4A41-AD32-F9855101E21B}" type="pres">
      <dgm:prSet presAssocID="{2E777AFD-B78D-4F6D-98EA-AB7B3BF522AC}" presName="spacer" presStyleCnt="0"/>
      <dgm:spPr/>
    </dgm:pt>
    <dgm:pt modelId="{FFAD550A-20C2-4238-B4CE-054AAE9D468A}" type="pres">
      <dgm:prSet presAssocID="{C3D24EBC-71D8-49ED-A84A-B9ED5F965C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12E2E1-DE5C-4767-B641-2EBBD58E8FFF}" type="pres">
      <dgm:prSet presAssocID="{DB19DE01-2915-4CFC-A8BE-E79591CB66FF}" presName="spacer" presStyleCnt="0"/>
      <dgm:spPr/>
    </dgm:pt>
    <dgm:pt modelId="{056BC89E-1E39-4820-BBB0-2F9C128B140E}" type="pres">
      <dgm:prSet presAssocID="{861C002B-FFB6-48BA-8AB5-03259036F2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E79022-F009-4DE9-A32B-2D7266AA3DDE}" type="pres">
      <dgm:prSet presAssocID="{6B982FDD-4DE3-44B6-B94E-9A291183E1A4}" presName="spacer" presStyleCnt="0"/>
      <dgm:spPr/>
    </dgm:pt>
    <dgm:pt modelId="{CF47D98A-E3B2-4EA4-97EA-74CB166F8372}" type="pres">
      <dgm:prSet presAssocID="{4F7DAE4E-BA44-40E8-BFAB-CB77BBD0C7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930B02-C070-4C4C-8193-C20145E6187E}" type="presOf" srcId="{4B89AEE4-FD1B-4170-BEAC-C5B9F6363B3D}" destId="{658F6CF1-83E6-45B2-8214-AB784905592B}" srcOrd="0" destOrd="0" presId="urn:microsoft.com/office/officeart/2005/8/layout/vList2"/>
    <dgm:cxn modelId="{D7E5A619-8CC7-4DBB-84B4-00538E9E4A5E}" type="presOf" srcId="{861C002B-FFB6-48BA-8AB5-03259036F213}" destId="{056BC89E-1E39-4820-BBB0-2F9C128B140E}" srcOrd="0" destOrd="0" presId="urn:microsoft.com/office/officeart/2005/8/layout/vList2"/>
    <dgm:cxn modelId="{22377B64-C2A1-43CB-BF4B-6EF21C5407BD}" srcId="{4B89AEE4-FD1B-4170-BEAC-C5B9F6363B3D}" destId="{4F7DAE4E-BA44-40E8-BFAB-CB77BBD0C785}" srcOrd="3" destOrd="0" parTransId="{3F66BE85-E7E5-454C-9242-5D8A0A6AD2CA}" sibTransId="{52C44D88-2408-4819-8027-897705088569}"/>
    <dgm:cxn modelId="{0E972D65-F8F5-4495-A001-DCA1559924A8}" srcId="{4B89AEE4-FD1B-4170-BEAC-C5B9F6363B3D}" destId="{C3D24EBC-71D8-49ED-A84A-B9ED5F965CE2}" srcOrd="1" destOrd="0" parTransId="{6E7E5061-710F-4802-9947-701FD5801BD4}" sibTransId="{DB19DE01-2915-4CFC-A8BE-E79591CB66FF}"/>
    <dgm:cxn modelId="{1E3EFE68-3AD5-4047-A330-306D5D262A9A}" srcId="{4B89AEE4-FD1B-4170-BEAC-C5B9F6363B3D}" destId="{04DD37FC-D8E6-4D18-8B48-F041EFD4E27F}" srcOrd="0" destOrd="0" parTransId="{BB1274F2-3550-43FF-B594-A447474BD226}" sibTransId="{2E777AFD-B78D-4F6D-98EA-AB7B3BF522AC}"/>
    <dgm:cxn modelId="{F3C97D9C-879B-4DEB-A3A4-D2DDE54C8C96}" type="presOf" srcId="{04DD37FC-D8E6-4D18-8B48-F041EFD4E27F}" destId="{1869AE6B-78B0-4B35-8B1E-D7EECA4873B5}" srcOrd="0" destOrd="0" presId="urn:microsoft.com/office/officeart/2005/8/layout/vList2"/>
    <dgm:cxn modelId="{9BFA6DA4-24CF-49DF-A320-4591F0718CB4}" srcId="{4B89AEE4-FD1B-4170-BEAC-C5B9F6363B3D}" destId="{861C002B-FFB6-48BA-8AB5-03259036F213}" srcOrd="2" destOrd="0" parTransId="{67B40230-6375-418A-A8E6-4FC65C6B0F31}" sibTransId="{6B982FDD-4DE3-44B6-B94E-9A291183E1A4}"/>
    <dgm:cxn modelId="{784DD9BC-AA60-418E-9AD1-368B7F996C42}" type="presOf" srcId="{4F7DAE4E-BA44-40E8-BFAB-CB77BBD0C785}" destId="{CF47D98A-E3B2-4EA4-97EA-74CB166F8372}" srcOrd="0" destOrd="0" presId="urn:microsoft.com/office/officeart/2005/8/layout/vList2"/>
    <dgm:cxn modelId="{676523F3-3AEE-45C7-8D8A-10CEC5B3AAD7}" type="presOf" srcId="{C3D24EBC-71D8-49ED-A84A-B9ED5F965CE2}" destId="{FFAD550A-20C2-4238-B4CE-054AAE9D468A}" srcOrd="0" destOrd="0" presId="urn:microsoft.com/office/officeart/2005/8/layout/vList2"/>
    <dgm:cxn modelId="{DB697EC2-EEEE-4E93-BDCA-1060B41D1E8B}" type="presParOf" srcId="{658F6CF1-83E6-45B2-8214-AB784905592B}" destId="{1869AE6B-78B0-4B35-8B1E-D7EECA4873B5}" srcOrd="0" destOrd="0" presId="urn:microsoft.com/office/officeart/2005/8/layout/vList2"/>
    <dgm:cxn modelId="{761AD65B-1407-4F16-BA63-CDC9E966C695}" type="presParOf" srcId="{658F6CF1-83E6-45B2-8214-AB784905592B}" destId="{5B9C8377-67C0-4A41-AD32-F9855101E21B}" srcOrd="1" destOrd="0" presId="urn:microsoft.com/office/officeart/2005/8/layout/vList2"/>
    <dgm:cxn modelId="{CFDFF7CF-D64D-459A-B41E-2CD60C6057FB}" type="presParOf" srcId="{658F6CF1-83E6-45B2-8214-AB784905592B}" destId="{FFAD550A-20C2-4238-B4CE-054AAE9D468A}" srcOrd="2" destOrd="0" presId="urn:microsoft.com/office/officeart/2005/8/layout/vList2"/>
    <dgm:cxn modelId="{3924EBE9-D555-4028-9C15-49F69BFD23C1}" type="presParOf" srcId="{658F6CF1-83E6-45B2-8214-AB784905592B}" destId="{D312E2E1-DE5C-4767-B641-2EBBD58E8FFF}" srcOrd="3" destOrd="0" presId="urn:microsoft.com/office/officeart/2005/8/layout/vList2"/>
    <dgm:cxn modelId="{8A69760D-4974-4196-BBDB-07A30AEB8CE2}" type="presParOf" srcId="{658F6CF1-83E6-45B2-8214-AB784905592B}" destId="{056BC89E-1E39-4820-BBB0-2F9C128B140E}" srcOrd="4" destOrd="0" presId="urn:microsoft.com/office/officeart/2005/8/layout/vList2"/>
    <dgm:cxn modelId="{929DF541-F02F-42A6-A6BA-876848EA01C2}" type="presParOf" srcId="{658F6CF1-83E6-45B2-8214-AB784905592B}" destId="{ADE79022-F009-4DE9-A32B-2D7266AA3DDE}" srcOrd="5" destOrd="0" presId="urn:microsoft.com/office/officeart/2005/8/layout/vList2"/>
    <dgm:cxn modelId="{8DC4EAEA-C089-4EBA-B236-072721801F2D}" type="presParOf" srcId="{658F6CF1-83E6-45B2-8214-AB784905592B}" destId="{CF47D98A-E3B2-4EA4-97EA-74CB166F83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B66B12-1C81-4411-8375-F6B6F6FCA49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FAA3B2-9462-415C-A3F4-08C7CD4027A7}">
      <dgm:prSet/>
      <dgm:spPr/>
      <dgm:t>
        <a:bodyPr/>
        <a:lstStyle/>
        <a:p>
          <a:r>
            <a:rPr lang="fr-FR" dirty="0"/>
            <a:t>BUG BASH Ou un plan de test </a:t>
          </a:r>
          <a:endParaRPr lang="en-US" dirty="0"/>
        </a:p>
      </dgm:t>
    </dgm:pt>
    <dgm:pt modelId="{9444A826-50F6-4E21-BCC6-AD3A4B4BE99B}" type="parTrans" cxnId="{72557706-DFF9-4760-B066-773FA7844125}">
      <dgm:prSet/>
      <dgm:spPr/>
      <dgm:t>
        <a:bodyPr/>
        <a:lstStyle/>
        <a:p>
          <a:endParaRPr lang="en-US"/>
        </a:p>
      </dgm:t>
    </dgm:pt>
    <dgm:pt modelId="{01C06C47-F60C-467E-8F11-637FC97C6028}" type="sibTrans" cxnId="{72557706-DFF9-4760-B066-773FA7844125}">
      <dgm:prSet/>
      <dgm:spPr/>
      <dgm:t>
        <a:bodyPr/>
        <a:lstStyle/>
        <a:p>
          <a:endParaRPr lang="en-US"/>
        </a:p>
      </dgm:t>
    </dgm:pt>
    <dgm:pt modelId="{603AAADB-D93E-4F81-A5B8-41DC9A7865F8}">
      <dgm:prSet/>
      <dgm:spPr/>
      <dgm:t>
        <a:bodyPr/>
        <a:lstStyle/>
        <a:p>
          <a:r>
            <a:rPr lang="fr-FR" dirty="0"/>
            <a:t>Diagramme de séquence</a:t>
          </a:r>
          <a:endParaRPr lang="en-US" dirty="0"/>
        </a:p>
      </dgm:t>
    </dgm:pt>
    <dgm:pt modelId="{D62E3693-C132-40A6-89BC-7AFB54DDD0D4}" type="parTrans" cxnId="{F9042CA2-DCF7-41A7-B887-68661C0FA33C}">
      <dgm:prSet/>
      <dgm:spPr/>
      <dgm:t>
        <a:bodyPr/>
        <a:lstStyle/>
        <a:p>
          <a:endParaRPr lang="en-US"/>
        </a:p>
      </dgm:t>
    </dgm:pt>
    <dgm:pt modelId="{B8CF34DC-55B0-43C2-BD8A-AF703D917B9F}" type="sibTrans" cxnId="{F9042CA2-DCF7-41A7-B887-68661C0FA33C}">
      <dgm:prSet/>
      <dgm:spPr/>
      <dgm:t>
        <a:bodyPr/>
        <a:lstStyle/>
        <a:p>
          <a:endParaRPr lang="en-US"/>
        </a:p>
      </dgm:t>
    </dgm:pt>
    <dgm:pt modelId="{D0C20A07-22B2-4B98-8B4A-7D87A7E2605F}">
      <dgm:prSet/>
      <dgm:spPr/>
      <dgm:t>
        <a:bodyPr/>
        <a:lstStyle/>
        <a:p>
          <a:r>
            <a:rPr lang="fr-FR" dirty="0"/>
            <a:t>Diagramme de flux d’activité</a:t>
          </a:r>
          <a:endParaRPr lang="en-US" dirty="0"/>
        </a:p>
      </dgm:t>
    </dgm:pt>
    <dgm:pt modelId="{9D745191-E01E-44C3-A602-E4E95A558389}" type="parTrans" cxnId="{9BC63050-859E-4112-8C37-B60A51A34140}">
      <dgm:prSet/>
      <dgm:spPr/>
      <dgm:t>
        <a:bodyPr/>
        <a:lstStyle/>
        <a:p>
          <a:endParaRPr lang="en-US"/>
        </a:p>
      </dgm:t>
    </dgm:pt>
    <dgm:pt modelId="{F5F3937B-152E-498F-A3A1-91245E1061B4}" type="sibTrans" cxnId="{9BC63050-859E-4112-8C37-B60A51A34140}">
      <dgm:prSet/>
      <dgm:spPr/>
      <dgm:t>
        <a:bodyPr/>
        <a:lstStyle/>
        <a:p>
          <a:endParaRPr lang="en-US"/>
        </a:p>
      </dgm:t>
    </dgm:pt>
    <dgm:pt modelId="{348D820F-7B40-4B73-96CE-E95F892A765D}">
      <dgm:prSet/>
      <dgm:spPr/>
      <dgm:t>
        <a:bodyPr/>
        <a:lstStyle/>
        <a:p>
          <a:r>
            <a:rPr lang="fr-FR" dirty="0"/>
            <a:t>Issues</a:t>
          </a:r>
          <a:endParaRPr lang="en-US" dirty="0"/>
        </a:p>
      </dgm:t>
    </dgm:pt>
    <dgm:pt modelId="{31BB2753-A9B9-4E14-9BD3-D173B85E52FB}" type="parTrans" cxnId="{9A28099D-F5AB-4842-B3C4-7919A8381527}">
      <dgm:prSet/>
      <dgm:spPr/>
      <dgm:t>
        <a:bodyPr/>
        <a:lstStyle/>
        <a:p>
          <a:endParaRPr lang="en-US"/>
        </a:p>
      </dgm:t>
    </dgm:pt>
    <dgm:pt modelId="{7E9A7AEA-6ED1-4B6D-9227-A7AA87F3882D}" type="sibTrans" cxnId="{9A28099D-F5AB-4842-B3C4-7919A8381527}">
      <dgm:prSet/>
      <dgm:spPr/>
      <dgm:t>
        <a:bodyPr/>
        <a:lstStyle/>
        <a:p>
          <a:endParaRPr lang="en-US"/>
        </a:p>
      </dgm:t>
    </dgm:pt>
    <dgm:pt modelId="{308B0A6F-0D3C-49D3-AE31-3546E57A328B}" type="pres">
      <dgm:prSet presAssocID="{88B66B12-1C81-4411-8375-F6B6F6FCA490}" presName="linear" presStyleCnt="0">
        <dgm:presLayoutVars>
          <dgm:animLvl val="lvl"/>
          <dgm:resizeHandles val="exact"/>
        </dgm:presLayoutVars>
      </dgm:prSet>
      <dgm:spPr/>
    </dgm:pt>
    <dgm:pt modelId="{441F30BC-F718-4E51-BE96-3A8136F7E426}" type="pres">
      <dgm:prSet presAssocID="{18FAA3B2-9462-415C-A3F4-08C7CD4027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08E80D-95AF-461E-8A71-DD9A0CBA5BF0}" type="pres">
      <dgm:prSet presAssocID="{01C06C47-F60C-467E-8F11-637FC97C6028}" presName="spacer" presStyleCnt="0"/>
      <dgm:spPr/>
    </dgm:pt>
    <dgm:pt modelId="{43A240B0-AF8D-4F9C-A7E7-A9CDB7ABC482}" type="pres">
      <dgm:prSet presAssocID="{603AAADB-D93E-4F81-A5B8-41DC9A7865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F70949-0A3F-4F65-B8FE-A3CEF112D89F}" type="pres">
      <dgm:prSet presAssocID="{B8CF34DC-55B0-43C2-BD8A-AF703D917B9F}" presName="spacer" presStyleCnt="0"/>
      <dgm:spPr/>
    </dgm:pt>
    <dgm:pt modelId="{C0C1EA9C-0011-475F-96AC-C176E430104F}" type="pres">
      <dgm:prSet presAssocID="{D0C20A07-22B2-4B98-8B4A-7D87A7E260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83EBF9-8619-4B57-A98F-70D528574482}" type="pres">
      <dgm:prSet presAssocID="{F5F3937B-152E-498F-A3A1-91245E1061B4}" presName="spacer" presStyleCnt="0"/>
      <dgm:spPr/>
    </dgm:pt>
    <dgm:pt modelId="{B6DBC887-40EA-4BC3-8FFD-06DAFCB818F6}" type="pres">
      <dgm:prSet presAssocID="{348D820F-7B40-4B73-96CE-E95F892A76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2557706-DFF9-4760-B066-773FA7844125}" srcId="{88B66B12-1C81-4411-8375-F6B6F6FCA490}" destId="{18FAA3B2-9462-415C-A3F4-08C7CD4027A7}" srcOrd="0" destOrd="0" parTransId="{9444A826-50F6-4E21-BCC6-AD3A4B4BE99B}" sibTransId="{01C06C47-F60C-467E-8F11-637FC97C6028}"/>
    <dgm:cxn modelId="{8DF11122-17B2-424F-B8B9-2B1F7849E97C}" type="presOf" srcId="{D0C20A07-22B2-4B98-8B4A-7D87A7E2605F}" destId="{C0C1EA9C-0011-475F-96AC-C176E430104F}" srcOrd="0" destOrd="0" presId="urn:microsoft.com/office/officeart/2005/8/layout/vList2"/>
    <dgm:cxn modelId="{41D09031-7142-46A0-B6A2-CD3819BC6198}" type="presOf" srcId="{18FAA3B2-9462-415C-A3F4-08C7CD4027A7}" destId="{441F30BC-F718-4E51-BE96-3A8136F7E426}" srcOrd="0" destOrd="0" presId="urn:microsoft.com/office/officeart/2005/8/layout/vList2"/>
    <dgm:cxn modelId="{ABC05039-9E2E-4A6E-92E6-E438700060F5}" type="presOf" srcId="{88B66B12-1C81-4411-8375-F6B6F6FCA490}" destId="{308B0A6F-0D3C-49D3-AE31-3546E57A328B}" srcOrd="0" destOrd="0" presId="urn:microsoft.com/office/officeart/2005/8/layout/vList2"/>
    <dgm:cxn modelId="{9BC63050-859E-4112-8C37-B60A51A34140}" srcId="{88B66B12-1C81-4411-8375-F6B6F6FCA490}" destId="{D0C20A07-22B2-4B98-8B4A-7D87A7E2605F}" srcOrd="2" destOrd="0" parTransId="{9D745191-E01E-44C3-A602-E4E95A558389}" sibTransId="{F5F3937B-152E-498F-A3A1-91245E1061B4}"/>
    <dgm:cxn modelId="{B32F5D59-9C9A-4300-9728-0A8C7C2E6D5C}" type="presOf" srcId="{603AAADB-D93E-4F81-A5B8-41DC9A7865F8}" destId="{43A240B0-AF8D-4F9C-A7E7-A9CDB7ABC482}" srcOrd="0" destOrd="0" presId="urn:microsoft.com/office/officeart/2005/8/layout/vList2"/>
    <dgm:cxn modelId="{9A28099D-F5AB-4842-B3C4-7919A8381527}" srcId="{88B66B12-1C81-4411-8375-F6B6F6FCA490}" destId="{348D820F-7B40-4B73-96CE-E95F892A765D}" srcOrd="3" destOrd="0" parTransId="{31BB2753-A9B9-4E14-9BD3-D173B85E52FB}" sibTransId="{7E9A7AEA-6ED1-4B6D-9227-A7AA87F3882D}"/>
    <dgm:cxn modelId="{F9042CA2-DCF7-41A7-B887-68661C0FA33C}" srcId="{88B66B12-1C81-4411-8375-F6B6F6FCA490}" destId="{603AAADB-D93E-4F81-A5B8-41DC9A7865F8}" srcOrd="1" destOrd="0" parTransId="{D62E3693-C132-40A6-89BC-7AFB54DDD0D4}" sibTransId="{B8CF34DC-55B0-43C2-BD8A-AF703D917B9F}"/>
    <dgm:cxn modelId="{768BC1BE-EAA9-49D9-BEAE-BE00723177A4}" type="presOf" srcId="{348D820F-7B40-4B73-96CE-E95F892A765D}" destId="{B6DBC887-40EA-4BC3-8FFD-06DAFCB818F6}" srcOrd="0" destOrd="0" presId="urn:microsoft.com/office/officeart/2005/8/layout/vList2"/>
    <dgm:cxn modelId="{CCF01D31-3494-4602-9251-429B3EDFA6E3}" type="presParOf" srcId="{308B0A6F-0D3C-49D3-AE31-3546E57A328B}" destId="{441F30BC-F718-4E51-BE96-3A8136F7E426}" srcOrd="0" destOrd="0" presId="urn:microsoft.com/office/officeart/2005/8/layout/vList2"/>
    <dgm:cxn modelId="{3FDEE05E-8D02-4AE5-9FFE-BA21064FBA71}" type="presParOf" srcId="{308B0A6F-0D3C-49D3-AE31-3546E57A328B}" destId="{8908E80D-95AF-461E-8A71-DD9A0CBA5BF0}" srcOrd="1" destOrd="0" presId="urn:microsoft.com/office/officeart/2005/8/layout/vList2"/>
    <dgm:cxn modelId="{4FDF4649-5C8C-443F-96F7-39CB45DB4F17}" type="presParOf" srcId="{308B0A6F-0D3C-49D3-AE31-3546E57A328B}" destId="{43A240B0-AF8D-4F9C-A7E7-A9CDB7ABC482}" srcOrd="2" destOrd="0" presId="urn:microsoft.com/office/officeart/2005/8/layout/vList2"/>
    <dgm:cxn modelId="{F410CB98-8C9C-4416-9AD6-94767A090F58}" type="presParOf" srcId="{308B0A6F-0D3C-49D3-AE31-3546E57A328B}" destId="{D1F70949-0A3F-4F65-B8FE-A3CEF112D89F}" srcOrd="3" destOrd="0" presId="urn:microsoft.com/office/officeart/2005/8/layout/vList2"/>
    <dgm:cxn modelId="{D3D88E31-1D21-48FC-BD2F-5C033C5692F2}" type="presParOf" srcId="{308B0A6F-0D3C-49D3-AE31-3546E57A328B}" destId="{C0C1EA9C-0011-475F-96AC-C176E430104F}" srcOrd="4" destOrd="0" presId="urn:microsoft.com/office/officeart/2005/8/layout/vList2"/>
    <dgm:cxn modelId="{9576B740-0442-4BE6-9F34-F05F280397EF}" type="presParOf" srcId="{308B0A6F-0D3C-49D3-AE31-3546E57A328B}" destId="{4983EBF9-8619-4B57-A98F-70D528574482}" srcOrd="5" destOrd="0" presId="urn:microsoft.com/office/officeart/2005/8/layout/vList2"/>
    <dgm:cxn modelId="{788483C0-99B6-49FE-A6D8-1A05F2C53BBD}" type="presParOf" srcId="{308B0A6F-0D3C-49D3-AE31-3546E57A328B}" destId="{B6DBC887-40EA-4BC3-8FFD-06DAFCB818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E15A5F-EA43-4E6A-A153-03D53B3F0C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826391-985B-4EA1-8EEA-2F2C1A2E3262}">
      <dgm:prSet/>
      <dgm:spPr/>
      <dgm:t>
        <a:bodyPr/>
        <a:lstStyle/>
        <a:p>
          <a:r>
            <a:rPr lang="fr-FR" dirty="0"/>
            <a:t>La branche de </a:t>
          </a:r>
          <a:r>
            <a:rPr lang="fr-FR" dirty="0" err="1"/>
            <a:t>staging</a:t>
          </a:r>
          <a:r>
            <a:rPr lang="fr-FR" dirty="0"/>
            <a:t> </a:t>
          </a:r>
          <a:endParaRPr lang="en-US" dirty="0"/>
        </a:p>
      </dgm:t>
    </dgm:pt>
    <dgm:pt modelId="{48DF0CA4-6543-46CA-80D6-61DDB762B32E}" type="parTrans" cxnId="{AE69A3CD-483D-4160-93E4-8DAFDECE975E}">
      <dgm:prSet/>
      <dgm:spPr/>
      <dgm:t>
        <a:bodyPr/>
        <a:lstStyle/>
        <a:p>
          <a:endParaRPr lang="en-US"/>
        </a:p>
      </dgm:t>
    </dgm:pt>
    <dgm:pt modelId="{FD41EDC6-7DB4-43D0-9705-43057A315116}" type="sibTrans" cxnId="{AE69A3CD-483D-4160-93E4-8DAFDECE975E}">
      <dgm:prSet/>
      <dgm:spPr/>
      <dgm:t>
        <a:bodyPr/>
        <a:lstStyle/>
        <a:p>
          <a:endParaRPr lang="en-US"/>
        </a:p>
      </dgm:t>
    </dgm:pt>
    <dgm:pt modelId="{A74E1E57-59B9-4BF8-803D-42B1BC11014C}">
      <dgm:prSet/>
      <dgm:spPr/>
      <dgm:t>
        <a:bodyPr/>
        <a:lstStyle/>
        <a:p>
          <a:r>
            <a:rPr lang="fr-FR"/>
            <a:t>Quand est-elle changée ? RELEASE</a:t>
          </a:r>
          <a:endParaRPr lang="en-US"/>
        </a:p>
      </dgm:t>
    </dgm:pt>
    <dgm:pt modelId="{692B6A7B-CDC5-4C33-8656-6CF65B2C69FA}" type="parTrans" cxnId="{2BF8F759-2537-4A98-8FD5-2B296AFC5CD5}">
      <dgm:prSet/>
      <dgm:spPr/>
      <dgm:t>
        <a:bodyPr/>
        <a:lstStyle/>
        <a:p>
          <a:endParaRPr lang="en-US"/>
        </a:p>
      </dgm:t>
    </dgm:pt>
    <dgm:pt modelId="{29A8142A-E9EF-40B3-85A2-93FC6441D359}" type="sibTrans" cxnId="{2BF8F759-2537-4A98-8FD5-2B296AFC5CD5}">
      <dgm:prSet/>
      <dgm:spPr/>
      <dgm:t>
        <a:bodyPr/>
        <a:lstStyle/>
        <a:p>
          <a:endParaRPr lang="en-US"/>
        </a:p>
      </dgm:t>
    </dgm:pt>
    <dgm:pt modelId="{DA20B1C2-7061-4C72-9EEE-7CBF4F5FE27D}" type="pres">
      <dgm:prSet presAssocID="{70E15A5F-EA43-4E6A-A153-03D53B3F0CF8}" presName="linear" presStyleCnt="0">
        <dgm:presLayoutVars>
          <dgm:animLvl val="lvl"/>
          <dgm:resizeHandles val="exact"/>
        </dgm:presLayoutVars>
      </dgm:prSet>
      <dgm:spPr/>
    </dgm:pt>
    <dgm:pt modelId="{85943028-99EA-4125-B20A-F77265477942}" type="pres">
      <dgm:prSet presAssocID="{54826391-985B-4EA1-8EEA-2F2C1A2E32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B12F11-4A8C-49C4-A5EB-63FA332F7B22}" type="pres">
      <dgm:prSet presAssocID="{FD41EDC6-7DB4-43D0-9705-43057A315116}" presName="spacer" presStyleCnt="0"/>
      <dgm:spPr/>
    </dgm:pt>
    <dgm:pt modelId="{7706F98A-1990-44FF-AE86-FAB6E4BF1770}" type="pres">
      <dgm:prSet presAssocID="{A74E1E57-59B9-4BF8-803D-42B1BC11014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654C15E-D939-43C7-905E-2D031930F436}" type="presOf" srcId="{70E15A5F-EA43-4E6A-A153-03D53B3F0CF8}" destId="{DA20B1C2-7061-4C72-9EEE-7CBF4F5FE27D}" srcOrd="0" destOrd="0" presId="urn:microsoft.com/office/officeart/2005/8/layout/vList2"/>
    <dgm:cxn modelId="{CC739553-485D-489C-ABEA-ED6EEA5E8CD6}" type="presOf" srcId="{A74E1E57-59B9-4BF8-803D-42B1BC11014C}" destId="{7706F98A-1990-44FF-AE86-FAB6E4BF1770}" srcOrd="0" destOrd="0" presId="urn:microsoft.com/office/officeart/2005/8/layout/vList2"/>
    <dgm:cxn modelId="{2BF8F759-2537-4A98-8FD5-2B296AFC5CD5}" srcId="{70E15A5F-EA43-4E6A-A153-03D53B3F0CF8}" destId="{A74E1E57-59B9-4BF8-803D-42B1BC11014C}" srcOrd="1" destOrd="0" parTransId="{692B6A7B-CDC5-4C33-8656-6CF65B2C69FA}" sibTransId="{29A8142A-E9EF-40B3-85A2-93FC6441D359}"/>
    <dgm:cxn modelId="{274D638F-C7C0-4298-BFB6-C3F76563EF1E}" type="presOf" srcId="{54826391-985B-4EA1-8EEA-2F2C1A2E3262}" destId="{85943028-99EA-4125-B20A-F77265477942}" srcOrd="0" destOrd="0" presId="urn:microsoft.com/office/officeart/2005/8/layout/vList2"/>
    <dgm:cxn modelId="{AE69A3CD-483D-4160-93E4-8DAFDECE975E}" srcId="{70E15A5F-EA43-4E6A-A153-03D53B3F0CF8}" destId="{54826391-985B-4EA1-8EEA-2F2C1A2E3262}" srcOrd="0" destOrd="0" parTransId="{48DF0CA4-6543-46CA-80D6-61DDB762B32E}" sibTransId="{FD41EDC6-7DB4-43D0-9705-43057A315116}"/>
    <dgm:cxn modelId="{AC249301-B6AA-407C-BECB-5A21DC389D73}" type="presParOf" srcId="{DA20B1C2-7061-4C72-9EEE-7CBF4F5FE27D}" destId="{85943028-99EA-4125-B20A-F77265477942}" srcOrd="0" destOrd="0" presId="urn:microsoft.com/office/officeart/2005/8/layout/vList2"/>
    <dgm:cxn modelId="{22C5C3DF-FD9F-47AF-BF99-59232A7642D5}" type="presParOf" srcId="{DA20B1C2-7061-4C72-9EEE-7CBF4F5FE27D}" destId="{10B12F11-4A8C-49C4-A5EB-63FA332F7B22}" srcOrd="1" destOrd="0" presId="urn:microsoft.com/office/officeart/2005/8/layout/vList2"/>
    <dgm:cxn modelId="{0CC1896C-CD82-4346-97DF-467B1C1341C9}" type="presParOf" srcId="{DA20B1C2-7061-4C72-9EEE-7CBF4F5FE27D}" destId="{7706F98A-1990-44FF-AE86-FAB6E4BF177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74C41B-969C-46DE-B9B9-7B47098BDC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48320F-6A57-42C3-84F3-48CB5CD0A734}">
      <dgm:prSet/>
      <dgm:spPr/>
      <dgm:t>
        <a:bodyPr/>
        <a:lstStyle/>
        <a:p>
          <a:r>
            <a:rPr lang="fr-FR" dirty="0"/>
            <a:t>Statut =&gt; sur le kanban</a:t>
          </a:r>
          <a:endParaRPr lang="en-US" dirty="0"/>
        </a:p>
      </dgm:t>
    </dgm:pt>
    <dgm:pt modelId="{68FD69EB-033E-4164-A02B-8FF981887F01}" type="parTrans" cxnId="{ACC8BB86-6163-4867-9894-12C941A96134}">
      <dgm:prSet/>
      <dgm:spPr/>
      <dgm:t>
        <a:bodyPr/>
        <a:lstStyle/>
        <a:p>
          <a:endParaRPr lang="en-US"/>
        </a:p>
      </dgm:t>
    </dgm:pt>
    <dgm:pt modelId="{30A31A94-15AC-4E10-B524-681ECF77A6E8}" type="sibTrans" cxnId="{ACC8BB86-6163-4867-9894-12C941A96134}">
      <dgm:prSet/>
      <dgm:spPr/>
      <dgm:t>
        <a:bodyPr/>
        <a:lstStyle/>
        <a:p>
          <a:endParaRPr lang="en-US"/>
        </a:p>
      </dgm:t>
    </dgm:pt>
    <dgm:pt modelId="{C76C988C-D279-4314-9B8E-EC09710BAF3C}">
      <dgm:prSet/>
      <dgm:spPr/>
      <dgm:t>
        <a:bodyPr/>
        <a:lstStyle/>
        <a:p>
          <a:r>
            <a:rPr lang="fr-FR" dirty="0"/>
            <a:t>Remonté par </a:t>
          </a:r>
          <a:endParaRPr lang="en-US" dirty="0"/>
        </a:p>
      </dgm:t>
    </dgm:pt>
    <dgm:pt modelId="{F636BB19-16D8-426E-8128-10E1FCF7416D}" type="parTrans" cxnId="{55C210D2-AA19-44B8-9CE0-BAD0FE3F13D9}">
      <dgm:prSet/>
      <dgm:spPr/>
      <dgm:t>
        <a:bodyPr/>
        <a:lstStyle/>
        <a:p>
          <a:endParaRPr lang="en-US"/>
        </a:p>
      </dgm:t>
    </dgm:pt>
    <dgm:pt modelId="{702399FA-C244-47CC-8BE1-6D7CE3E3A2E4}" type="sibTrans" cxnId="{55C210D2-AA19-44B8-9CE0-BAD0FE3F13D9}">
      <dgm:prSet/>
      <dgm:spPr/>
      <dgm:t>
        <a:bodyPr/>
        <a:lstStyle/>
        <a:p>
          <a:endParaRPr lang="en-US"/>
        </a:p>
      </dgm:t>
    </dgm:pt>
    <dgm:pt modelId="{75F08A6E-7B35-425E-9286-5E5F3B1BAB70}">
      <dgm:prSet/>
      <dgm:spPr/>
      <dgm:t>
        <a:bodyPr/>
        <a:lstStyle/>
        <a:p>
          <a:r>
            <a:rPr lang="fr-FR" dirty="0"/>
            <a:t>Date de création </a:t>
          </a:r>
          <a:endParaRPr lang="en-US" dirty="0"/>
        </a:p>
      </dgm:t>
    </dgm:pt>
    <dgm:pt modelId="{3CE573C2-9ACE-43ED-BE0B-D252830324F0}" type="parTrans" cxnId="{9594FC0B-8605-4CF5-BF75-14D627BC8246}">
      <dgm:prSet/>
      <dgm:spPr/>
      <dgm:t>
        <a:bodyPr/>
        <a:lstStyle/>
        <a:p>
          <a:endParaRPr lang="en-US"/>
        </a:p>
      </dgm:t>
    </dgm:pt>
    <dgm:pt modelId="{5D0B942E-3ED5-49E4-82E2-B4A6CF271B5B}" type="sibTrans" cxnId="{9594FC0B-8605-4CF5-BF75-14D627BC8246}">
      <dgm:prSet/>
      <dgm:spPr/>
      <dgm:t>
        <a:bodyPr/>
        <a:lstStyle/>
        <a:p>
          <a:endParaRPr lang="en-US"/>
        </a:p>
      </dgm:t>
    </dgm:pt>
    <dgm:pt modelId="{7766FF12-ADF9-48A6-965E-425DA1453322}">
      <dgm:prSet/>
      <dgm:spPr/>
      <dgm:t>
        <a:bodyPr/>
        <a:lstStyle/>
        <a:p>
          <a:r>
            <a:rPr lang="fr-FR" dirty="0"/>
            <a:t>Type de bug : Régression, plantage, FRONT, BACK, BDD </a:t>
          </a:r>
          <a:endParaRPr lang="en-US" dirty="0"/>
        </a:p>
      </dgm:t>
    </dgm:pt>
    <dgm:pt modelId="{20C65D62-5EFA-49CD-B2B5-31F532F44279}" type="parTrans" cxnId="{BBF5CBB0-5B61-4ECF-B31A-659E87FB3F78}">
      <dgm:prSet/>
      <dgm:spPr/>
      <dgm:t>
        <a:bodyPr/>
        <a:lstStyle/>
        <a:p>
          <a:endParaRPr lang="en-US"/>
        </a:p>
      </dgm:t>
    </dgm:pt>
    <dgm:pt modelId="{A923FF49-276E-4507-815A-AC65B02F56C0}" type="sibTrans" cxnId="{BBF5CBB0-5B61-4ECF-B31A-659E87FB3F78}">
      <dgm:prSet/>
      <dgm:spPr/>
      <dgm:t>
        <a:bodyPr/>
        <a:lstStyle/>
        <a:p>
          <a:endParaRPr lang="en-US"/>
        </a:p>
      </dgm:t>
    </dgm:pt>
    <dgm:pt modelId="{4D2E1852-7197-4994-BE1E-71DE1F656BF3}">
      <dgm:prSet/>
      <dgm:spPr/>
      <dgm:t>
        <a:bodyPr/>
        <a:lstStyle/>
        <a:p>
          <a:r>
            <a:rPr lang="fr-FR" dirty="0"/>
            <a:t>Priorité : 1 à 3 vitesse de résolution </a:t>
          </a:r>
          <a:endParaRPr lang="en-US" dirty="0"/>
        </a:p>
      </dgm:t>
    </dgm:pt>
    <dgm:pt modelId="{12A48E8D-9337-4E94-88AB-9C436CC69568}" type="parTrans" cxnId="{27B89091-B504-4187-8A55-134D84BCFC99}">
      <dgm:prSet/>
      <dgm:spPr/>
      <dgm:t>
        <a:bodyPr/>
        <a:lstStyle/>
        <a:p>
          <a:endParaRPr lang="en-US"/>
        </a:p>
      </dgm:t>
    </dgm:pt>
    <dgm:pt modelId="{584F4D7E-2EFC-484E-AB84-BB3022C5C26A}" type="sibTrans" cxnId="{27B89091-B504-4187-8A55-134D84BCFC99}">
      <dgm:prSet/>
      <dgm:spPr/>
      <dgm:t>
        <a:bodyPr/>
        <a:lstStyle/>
        <a:p>
          <a:endParaRPr lang="en-US"/>
        </a:p>
      </dgm:t>
    </dgm:pt>
    <dgm:pt modelId="{8F079AEA-D990-411E-9383-B0D988D5FCA0}">
      <dgm:prSet/>
      <dgm:spPr/>
      <dgm:t>
        <a:bodyPr/>
        <a:lstStyle/>
        <a:p>
          <a:r>
            <a:rPr lang="fr-FR" dirty="0"/>
            <a:t>Sévérité : 1 à 3 a quel point ça impacte l’utilisation de l’application</a:t>
          </a:r>
          <a:endParaRPr lang="en-US" dirty="0"/>
        </a:p>
      </dgm:t>
    </dgm:pt>
    <dgm:pt modelId="{CB67D6A1-EBC0-489B-8E04-2E94F14A1468}" type="parTrans" cxnId="{09FAD1A2-5EE5-46AA-ACE6-A2B64677CB18}">
      <dgm:prSet/>
      <dgm:spPr/>
      <dgm:t>
        <a:bodyPr/>
        <a:lstStyle/>
        <a:p>
          <a:endParaRPr lang="en-US"/>
        </a:p>
      </dgm:t>
    </dgm:pt>
    <dgm:pt modelId="{6AFBC050-CF12-4A9A-BEAD-E10805880C76}" type="sibTrans" cxnId="{09FAD1A2-5EE5-46AA-ACE6-A2B64677CB18}">
      <dgm:prSet/>
      <dgm:spPr/>
      <dgm:t>
        <a:bodyPr/>
        <a:lstStyle/>
        <a:p>
          <a:endParaRPr lang="en-US"/>
        </a:p>
      </dgm:t>
    </dgm:pt>
    <dgm:pt modelId="{EBFE8958-8616-42C6-B6BC-4F7FE9AC7E34}">
      <dgm:prSet/>
      <dgm:spPr/>
      <dgm:t>
        <a:bodyPr/>
        <a:lstStyle/>
        <a:p>
          <a:r>
            <a:rPr lang="fr-FR" dirty="0"/>
            <a:t>Contexte technique (environnement, machine, navigateur …)</a:t>
          </a:r>
          <a:endParaRPr lang="en-US" dirty="0"/>
        </a:p>
      </dgm:t>
    </dgm:pt>
    <dgm:pt modelId="{4483D88B-1B9B-46C9-A54B-BC94F005009D}" type="parTrans" cxnId="{B6E8CC9A-C3DB-40F3-9931-E7E2DA238263}">
      <dgm:prSet/>
      <dgm:spPr/>
      <dgm:t>
        <a:bodyPr/>
        <a:lstStyle/>
        <a:p>
          <a:endParaRPr lang="en-US"/>
        </a:p>
      </dgm:t>
    </dgm:pt>
    <dgm:pt modelId="{F2732CC6-2AF3-40D3-B422-A7F7EA5BDA42}" type="sibTrans" cxnId="{B6E8CC9A-C3DB-40F3-9931-E7E2DA238263}">
      <dgm:prSet/>
      <dgm:spPr/>
      <dgm:t>
        <a:bodyPr/>
        <a:lstStyle/>
        <a:p>
          <a:endParaRPr lang="en-US"/>
        </a:p>
      </dgm:t>
    </dgm:pt>
    <dgm:pt modelId="{C0B9FB14-43B1-4A64-8C6F-585A9A627147}">
      <dgm:prSet/>
      <dgm:spPr/>
      <dgm:t>
        <a:bodyPr/>
        <a:lstStyle/>
        <a:p>
          <a:r>
            <a:rPr lang="fr-FR" dirty="0"/>
            <a:t>Etapes de reproduction</a:t>
          </a:r>
          <a:endParaRPr lang="en-US" dirty="0"/>
        </a:p>
      </dgm:t>
    </dgm:pt>
    <dgm:pt modelId="{E52BD98B-9724-4F68-AD68-19834CCC93EE}" type="parTrans" cxnId="{4C1CA39C-08B4-4275-89CA-0B154173699F}">
      <dgm:prSet/>
      <dgm:spPr/>
      <dgm:t>
        <a:bodyPr/>
        <a:lstStyle/>
        <a:p>
          <a:endParaRPr lang="en-US"/>
        </a:p>
      </dgm:t>
    </dgm:pt>
    <dgm:pt modelId="{89BEA55A-FEFE-4C94-846C-3CF508D06FCE}" type="sibTrans" cxnId="{4C1CA39C-08B4-4275-89CA-0B154173699F}">
      <dgm:prSet/>
      <dgm:spPr/>
      <dgm:t>
        <a:bodyPr/>
        <a:lstStyle/>
        <a:p>
          <a:endParaRPr lang="en-US"/>
        </a:p>
      </dgm:t>
    </dgm:pt>
    <dgm:pt modelId="{F59E4E2C-84F7-47F1-9D28-BFFA4282F144}">
      <dgm:prSet/>
      <dgm:spPr/>
      <dgm:t>
        <a:bodyPr/>
        <a:lstStyle/>
        <a:p>
          <a:r>
            <a:rPr lang="fr-FR" dirty="0"/>
            <a:t>Quel est le problème ? (avec screens)</a:t>
          </a:r>
          <a:endParaRPr lang="en-US" dirty="0"/>
        </a:p>
      </dgm:t>
    </dgm:pt>
    <dgm:pt modelId="{A86AD96D-955F-4E76-8885-BFA54D20EE1F}" type="parTrans" cxnId="{FE6BE692-9A03-48D5-84BE-785AC05F0B68}">
      <dgm:prSet/>
      <dgm:spPr/>
      <dgm:t>
        <a:bodyPr/>
        <a:lstStyle/>
        <a:p>
          <a:endParaRPr lang="en-US"/>
        </a:p>
      </dgm:t>
    </dgm:pt>
    <dgm:pt modelId="{AF7912FB-2DC5-45E9-9F97-5CDC3EFD61E1}" type="sibTrans" cxnId="{FE6BE692-9A03-48D5-84BE-785AC05F0B68}">
      <dgm:prSet/>
      <dgm:spPr/>
      <dgm:t>
        <a:bodyPr/>
        <a:lstStyle/>
        <a:p>
          <a:endParaRPr lang="en-US"/>
        </a:p>
      </dgm:t>
    </dgm:pt>
    <dgm:pt modelId="{E1B98EDA-F9E2-4631-B059-B304E8E28268}">
      <dgm:prSet/>
      <dgm:spPr/>
      <dgm:t>
        <a:bodyPr/>
        <a:lstStyle/>
        <a:p>
          <a:r>
            <a:rPr lang="fr-FR" dirty="0"/>
            <a:t>A quoi vous vous attendiez ? </a:t>
          </a:r>
          <a:endParaRPr lang="en-US" dirty="0"/>
        </a:p>
      </dgm:t>
    </dgm:pt>
    <dgm:pt modelId="{FF1A8FB8-4167-447B-BC34-01782DD9F644}" type="parTrans" cxnId="{A68DC249-A61E-4C28-9496-6DEF6A5D0389}">
      <dgm:prSet/>
      <dgm:spPr/>
      <dgm:t>
        <a:bodyPr/>
        <a:lstStyle/>
        <a:p>
          <a:endParaRPr lang="en-US"/>
        </a:p>
      </dgm:t>
    </dgm:pt>
    <dgm:pt modelId="{9E8CA9CB-C0B5-4A05-8386-A5CC7C42DA5D}" type="sibTrans" cxnId="{A68DC249-A61E-4C28-9496-6DEF6A5D0389}">
      <dgm:prSet/>
      <dgm:spPr/>
      <dgm:t>
        <a:bodyPr/>
        <a:lstStyle/>
        <a:p>
          <a:endParaRPr lang="en-US"/>
        </a:p>
      </dgm:t>
    </dgm:pt>
    <dgm:pt modelId="{DC2F7D6A-9D95-4C7C-8876-7E10B17FA111}">
      <dgm:prSet/>
      <dgm:spPr/>
      <dgm:t>
        <a:bodyPr/>
        <a:lstStyle/>
        <a:p>
          <a:r>
            <a:rPr lang="fr-FR" dirty="0"/>
            <a:t>Critères de Validation </a:t>
          </a:r>
          <a:endParaRPr lang="en-US" dirty="0"/>
        </a:p>
      </dgm:t>
    </dgm:pt>
    <dgm:pt modelId="{EDF29092-13AF-4981-82D7-5AB326DB6687}" type="parTrans" cxnId="{E278FE8E-7365-4951-8BBB-DAC293115F4D}">
      <dgm:prSet/>
      <dgm:spPr/>
      <dgm:t>
        <a:bodyPr/>
        <a:lstStyle/>
        <a:p>
          <a:endParaRPr lang="en-US"/>
        </a:p>
      </dgm:t>
    </dgm:pt>
    <dgm:pt modelId="{62768A0B-8FCF-487C-8AA4-51F5CC7FECA2}" type="sibTrans" cxnId="{E278FE8E-7365-4951-8BBB-DAC293115F4D}">
      <dgm:prSet/>
      <dgm:spPr/>
      <dgm:t>
        <a:bodyPr/>
        <a:lstStyle/>
        <a:p>
          <a:endParaRPr lang="en-US"/>
        </a:p>
      </dgm:t>
    </dgm:pt>
    <dgm:pt modelId="{81039ABC-55F1-4688-B5F1-49EA57C56D42}" type="pres">
      <dgm:prSet presAssocID="{AC74C41B-969C-46DE-B9B9-7B47098BDC36}" presName="linear" presStyleCnt="0">
        <dgm:presLayoutVars>
          <dgm:animLvl val="lvl"/>
          <dgm:resizeHandles val="exact"/>
        </dgm:presLayoutVars>
      </dgm:prSet>
      <dgm:spPr/>
    </dgm:pt>
    <dgm:pt modelId="{82C993D6-6950-4BC7-B383-73141EF7E5CF}" type="pres">
      <dgm:prSet presAssocID="{3048320F-6A57-42C3-84F3-48CB5CD0A734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6E808C92-8DBD-4252-882B-E885D9691B64}" type="pres">
      <dgm:prSet presAssocID="{30A31A94-15AC-4E10-B524-681ECF77A6E8}" presName="spacer" presStyleCnt="0"/>
      <dgm:spPr/>
    </dgm:pt>
    <dgm:pt modelId="{D86A2352-6325-4F4F-9A75-5291EDAEACB2}" type="pres">
      <dgm:prSet presAssocID="{C76C988C-D279-4314-9B8E-EC09710BAF3C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B83B5708-9D86-4CA3-986E-FAAD8C337675}" type="pres">
      <dgm:prSet presAssocID="{702399FA-C244-47CC-8BE1-6D7CE3E3A2E4}" presName="spacer" presStyleCnt="0"/>
      <dgm:spPr/>
    </dgm:pt>
    <dgm:pt modelId="{7499CED8-7D69-429C-8338-848FC1A2ED87}" type="pres">
      <dgm:prSet presAssocID="{75F08A6E-7B35-425E-9286-5E5F3B1BAB70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55F72120-6551-4FA7-97EF-F289FAEFA563}" type="pres">
      <dgm:prSet presAssocID="{5D0B942E-3ED5-49E4-82E2-B4A6CF271B5B}" presName="spacer" presStyleCnt="0"/>
      <dgm:spPr/>
    </dgm:pt>
    <dgm:pt modelId="{563FEF48-1170-487E-A732-1DBC9691F7EC}" type="pres">
      <dgm:prSet presAssocID="{7766FF12-ADF9-48A6-965E-425DA1453322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1B83F3F0-8956-4056-94A1-026AFD90891E}" type="pres">
      <dgm:prSet presAssocID="{A923FF49-276E-4507-815A-AC65B02F56C0}" presName="spacer" presStyleCnt="0"/>
      <dgm:spPr/>
    </dgm:pt>
    <dgm:pt modelId="{1C165E9C-27BE-4BDC-97BF-77E35FCC11B3}" type="pres">
      <dgm:prSet presAssocID="{4D2E1852-7197-4994-BE1E-71DE1F656BF3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B43B1510-D285-4483-99B2-3CEB6F88FDBA}" type="pres">
      <dgm:prSet presAssocID="{584F4D7E-2EFC-484E-AB84-BB3022C5C26A}" presName="spacer" presStyleCnt="0"/>
      <dgm:spPr/>
    </dgm:pt>
    <dgm:pt modelId="{58D21B2F-36B3-4E2C-93AF-0541ED00EC7C}" type="pres">
      <dgm:prSet presAssocID="{8F079AEA-D990-411E-9383-B0D988D5FCA0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C49700FE-9B28-42F9-BF27-B4DF6F1F55FF}" type="pres">
      <dgm:prSet presAssocID="{6AFBC050-CF12-4A9A-BEAD-E10805880C76}" presName="spacer" presStyleCnt="0"/>
      <dgm:spPr/>
    </dgm:pt>
    <dgm:pt modelId="{8477127E-44DB-4604-8158-92CC7145113F}" type="pres">
      <dgm:prSet presAssocID="{EBFE8958-8616-42C6-B6BC-4F7FE9AC7E3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A2A74E4B-D50E-4E33-83AB-6CDD0CB573CF}" type="pres">
      <dgm:prSet presAssocID="{F2732CC6-2AF3-40D3-B422-A7F7EA5BDA42}" presName="spacer" presStyleCnt="0"/>
      <dgm:spPr/>
    </dgm:pt>
    <dgm:pt modelId="{37B57A40-893F-4D47-8D7E-FFECBBB8E9EF}" type="pres">
      <dgm:prSet presAssocID="{C0B9FB14-43B1-4A64-8C6F-585A9A627147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B54E82BE-156E-4498-87DE-666F52F4D837}" type="pres">
      <dgm:prSet presAssocID="{89BEA55A-FEFE-4C94-846C-3CF508D06FCE}" presName="spacer" presStyleCnt="0"/>
      <dgm:spPr/>
    </dgm:pt>
    <dgm:pt modelId="{7035C7F9-6DAB-46B1-B633-10C66332D3C6}" type="pres">
      <dgm:prSet presAssocID="{F59E4E2C-84F7-47F1-9D28-BFFA4282F144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B879ED90-BC21-4F86-AD04-E1F8D77E0C09}" type="pres">
      <dgm:prSet presAssocID="{AF7912FB-2DC5-45E9-9F97-5CDC3EFD61E1}" presName="spacer" presStyleCnt="0"/>
      <dgm:spPr/>
    </dgm:pt>
    <dgm:pt modelId="{C0FD09A3-1C2A-4FC6-8CA0-AF1783DB3DD0}" type="pres">
      <dgm:prSet presAssocID="{E1B98EDA-F9E2-4631-B059-B304E8E28268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BF6C1E88-DDDB-4D02-9A34-5201A5C264FE}" type="pres">
      <dgm:prSet presAssocID="{9E8CA9CB-C0B5-4A05-8386-A5CC7C42DA5D}" presName="spacer" presStyleCnt="0"/>
      <dgm:spPr/>
    </dgm:pt>
    <dgm:pt modelId="{22BC3ED6-5912-43CC-A22E-A5A8529DE9C4}" type="pres">
      <dgm:prSet presAssocID="{DC2F7D6A-9D95-4C7C-8876-7E10B17FA111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5EAC4804-994B-4170-BEC3-1027022864CB}" type="presOf" srcId="{8F079AEA-D990-411E-9383-B0D988D5FCA0}" destId="{58D21B2F-36B3-4E2C-93AF-0541ED00EC7C}" srcOrd="0" destOrd="0" presId="urn:microsoft.com/office/officeart/2005/8/layout/vList2"/>
    <dgm:cxn modelId="{9594FC0B-8605-4CF5-BF75-14D627BC8246}" srcId="{AC74C41B-969C-46DE-B9B9-7B47098BDC36}" destId="{75F08A6E-7B35-425E-9286-5E5F3B1BAB70}" srcOrd="2" destOrd="0" parTransId="{3CE573C2-9ACE-43ED-BE0B-D252830324F0}" sibTransId="{5D0B942E-3ED5-49E4-82E2-B4A6CF271B5B}"/>
    <dgm:cxn modelId="{37668F13-8CBD-44A9-8C6A-D5EFC48A43D4}" type="presOf" srcId="{EBFE8958-8616-42C6-B6BC-4F7FE9AC7E34}" destId="{8477127E-44DB-4604-8158-92CC7145113F}" srcOrd="0" destOrd="0" presId="urn:microsoft.com/office/officeart/2005/8/layout/vList2"/>
    <dgm:cxn modelId="{0C5C2314-4BA1-48E0-A16F-70EC9A15F329}" type="presOf" srcId="{DC2F7D6A-9D95-4C7C-8876-7E10B17FA111}" destId="{22BC3ED6-5912-43CC-A22E-A5A8529DE9C4}" srcOrd="0" destOrd="0" presId="urn:microsoft.com/office/officeart/2005/8/layout/vList2"/>
    <dgm:cxn modelId="{FC3E821D-21E3-4D20-A868-54B47AC22B24}" type="presOf" srcId="{3048320F-6A57-42C3-84F3-48CB5CD0A734}" destId="{82C993D6-6950-4BC7-B383-73141EF7E5CF}" srcOrd="0" destOrd="0" presId="urn:microsoft.com/office/officeart/2005/8/layout/vList2"/>
    <dgm:cxn modelId="{3D07EF2C-9618-4C85-8CE4-8EFFAF28B1A9}" type="presOf" srcId="{75F08A6E-7B35-425E-9286-5E5F3B1BAB70}" destId="{7499CED8-7D69-429C-8338-848FC1A2ED87}" srcOrd="0" destOrd="0" presId="urn:microsoft.com/office/officeart/2005/8/layout/vList2"/>
    <dgm:cxn modelId="{91D62247-9906-4C8D-B4F3-E7DBB5C169F3}" type="presOf" srcId="{E1B98EDA-F9E2-4631-B059-B304E8E28268}" destId="{C0FD09A3-1C2A-4FC6-8CA0-AF1783DB3DD0}" srcOrd="0" destOrd="0" presId="urn:microsoft.com/office/officeart/2005/8/layout/vList2"/>
    <dgm:cxn modelId="{A68DC249-A61E-4C28-9496-6DEF6A5D0389}" srcId="{AC74C41B-969C-46DE-B9B9-7B47098BDC36}" destId="{E1B98EDA-F9E2-4631-B059-B304E8E28268}" srcOrd="9" destOrd="0" parTransId="{FF1A8FB8-4167-447B-BC34-01782DD9F644}" sibTransId="{9E8CA9CB-C0B5-4A05-8386-A5CC7C42DA5D}"/>
    <dgm:cxn modelId="{40799757-1038-4A4B-92FC-CB1599479ABE}" type="presOf" srcId="{7766FF12-ADF9-48A6-965E-425DA1453322}" destId="{563FEF48-1170-487E-A732-1DBC9691F7EC}" srcOrd="0" destOrd="0" presId="urn:microsoft.com/office/officeart/2005/8/layout/vList2"/>
    <dgm:cxn modelId="{ACC8BB86-6163-4867-9894-12C941A96134}" srcId="{AC74C41B-969C-46DE-B9B9-7B47098BDC36}" destId="{3048320F-6A57-42C3-84F3-48CB5CD0A734}" srcOrd="0" destOrd="0" parTransId="{68FD69EB-033E-4164-A02B-8FF981887F01}" sibTransId="{30A31A94-15AC-4E10-B524-681ECF77A6E8}"/>
    <dgm:cxn modelId="{E278FE8E-7365-4951-8BBB-DAC293115F4D}" srcId="{AC74C41B-969C-46DE-B9B9-7B47098BDC36}" destId="{DC2F7D6A-9D95-4C7C-8876-7E10B17FA111}" srcOrd="10" destOrd="0" parTransId="{EDF29092-13AF-4981-82D7-5AB326DB6687}" sibTransId="{62768A0B-8FCF-487C-8AA4-51F5CC7FECA2}"/>
    <dgm:cxn modelId="{27B89091-B504-4187-8A55-134D84BCFC99}" srcId="{AC74C41B-969C-46DE-B9B9-7B47098BDC36}" destId="{4D2E1852-7197-4994-BE1E-71DE1F656BF3}" srcOrd="4" destOrd="0" parTransId="{12A48E8D-9337-4E94-88AB-9C436CC69568}" sibTransId="{584F4D7E-2EFC-484E-AB84-BB3022C5C26A}"/>
    <dgm:cxn modelId="{FE6BE692-9A03-48D5-84BE-785AC05F0B68}" srcId="{AC74C41B-969C-46DE-B9B9-7B47098BDC36}" destId="{F59E4E2C-84F7-47F1-9D28-BFFA4282F144}" srcOrd="8" destOrd="0" parTransId="{A86AD96D-955F-4E76-8885-BFA54D20EE1F}" sibTransId="{AF7912FB-2DC5-45E9-9F97-5CDC3EFD61E1}"/>
    <dgm:cxn modelId="{5C373997-9131-4720-8918-D189E2F5ACD7}" type="presOf" srcId="{F59E4E2C-84F7-47F1-9D28-BFFA4282F144}" destId="{7035C7F9-6DAB-46B1-B633-10C66332D3C6}" srcOrd="0" destOrd="0" presId="urn:microsoft.com/office/officeart/2005/8/layout/vList2"/>
    <dgm:cxn modelId="{B6E8CC9A-C3DB-40F3-9931-E7E2DA238263}" srcId="{AC74C41B-969C-46DE-B9B9-7B47098BDC36}" destId="{EBFE8958-8616-42C6-B6BC-4F7FE9AC7E34}" srcOrd="6" destOrd="0" parTransId="{4483D88B-1B9B-46C9-A54B-BC94F005009D}" sibTransId="{F2732CC6-2AF3-40D3-B422-A7F7EA5BDA42}"/>
    <dgm:cxn modelId="{4C1CA39C-08B4-4275-89CA-0B154173699F}" srcId="{AC74C41B-969C-46DE-B9B9-7B47098BDC36}" destId="{C0B9FB14-43B1-4A64-8C6F-585A9A627147}" srcOrd="7" destOrd="0" parTransId="{E52BD98B-9724-4F68-AD68-19834CCC93EE}" sibTransId="{89BEA55A-FEFE-4C94-846C-3CF508D06FCE}"/>
    <dgm:cxn modelId="{09FAD1A2-5EE5-46AA-ACE6-A2B64677CB18}" srcId="{AC74C41B-969C-46DE-B9B9-7B47098BDC36}" destId="{8F079AEA-D990-411E-9383-B0D988D5FCA0}" srcOrd="5" destOrd="0" parTransId="{CB67D6A1-EBC0-489B-8E04-2E94F14A1468}" sibTransId="{6AFBC050-CF12-4A9A-BEAD-E10805880C76}"/>
    <dgm:cxn modelId="{BBF5CBB0-5B61-4ECF-B31A-659E87FB3F78}" srcId="{AC74C41B-969C-46DE-B9B9-7B47098BDC36}" destId="{7766FF12-ADF9-48A6-965E-425DA1453322}" srcOrd="3" destOrd="0" parTransId="{20C65D62-5EFA-49CD-B2B5-31F532F44279}" sibTransId="{A923FF49-276E-4507-815A-AC65B02F56C0}"/>
    <dgm:cxn modelId="{22C675C0-1010-4032-8A95-A0D3A35ECA83}" type="presOf" srcId="{4D2E1852-7197-4994-BE1E-71DE1F656BF3}" destId="{1C165E9C-27BE-4BDC-97BF-77E35FCC11B3}" srcOrd="0" destOrd="0" presId="urn:microsoft.com/office/officeart/2005/8/layout/vList2"/>
    <dgm:cxn modelId="{55C210D2-AA19-44B8-9CE0-BAD0FE3F13D9}" srcId="{AC74C41B-969C-46DE-B9B9-7B47098BDC36}" destId="{C76C988C-D279-4314-9B8E-EC09710BAF3C}" srcOrd="1" destOrd="0" parTransId="{F636BB19-16D8-426E-8128-10E1FCF7416D}" sibTransId="{702399FA-C244-47CC-8BE1-6D7CE3E3A2E4}"/>
    <dgm:cxn modelId="{E6ED1BDD-0C7C-42FB-9674-264AE6892B08}" type="presOf" srcId="{AC74C41B-969C-46DE-B9B9-7B47098BDC36}" destId="{81039ABC-55F1-4688-B5F1-49EA57C56D42}" srcOrd="0" destOrd="0" presId="urn:microsoft.com/office/officeart/2005/8/layout/vList2"/>
    <dgm:cxn modelId="{938217FE-FF4B-48CB-976E-054D99C93471}" type="presOf" srcId="{C0B9FB14-43B1-4A64-8C6F-585A9A627147}" destId="{37B57A40-893F-4D47-8D7E-FFECBBB8E9EF}" srcOrd="0" destOrd="0" presId="urn:microsoft.com/office/officeart/2005/8/layout/vList2"/>
    <dgm:cxn modelId="{FE02D8FE-C2A6-4CB2-9A9E-BF2CF5D879AD}" type="presOf" srcId="{C76C988C-D279-4314-9B8E-EC09710BAF3C}" destId="{D86A2352-6325-4F4F-9A75-5291EDAEACB2}" srcOrd="0" destOrd="0" presId="urn:microsoft.com/office/officeart/2005/8/layout/vList2"/>
    <dgm:cxn modelId="{D1DDF7C9-1E1D-4D93-BEC8-AECDDD981602}" type="presParOf" srcId="{81039ABC-55F1-4688-B5F1-49EA57C56D42}" destId="{82C993D6-6950-4BC7-B383-73141EF7E5CF}" srcOrd="0" destOrd="0" presId="urn:microsoft.com/office/officeart/2005/8/layout/vList2"/>
    <dgm:cxn modelId="{297B14B5-DF77-4E0B-BC0E-718D85901D97}" type="presParOf" srcId="{81039ABC-55F1-4688-B5F1-49EA57C56D42}" destId="{6E808C92-8DBD-4252-882B-E885D9691B64}" srcOrd="1" destOrd="0" presId="urn:microsoft.com/office/officeart/2005/8/layout/vList2"/>
    <dgm:cxn modelId="{3030D881-9911-45DB-A73E-131998BC8377}" type="presParOf" srcId="{81039ABC-55F1-4688-B5F1-49EA57C56D42}" destId="{D86A2352-6325-4F4F-9A75-5291EDAEACB2}" srcOrd="2" destOrd="0" presId="urn:microsoft.com/office/officeart/2005/8/layout/vList2"/>
    <dgm:cxn modelId="{B46AED4B-764D-4DE6-9343-1809EF121A25}" type="presParOf" srcId="{81039ABC-55F1-4688-B5F1-49EA57C56D42}" destId="{B83B5708-9D86-4CA3-986E-FAAD8C337675}" srcOrd="3" destOrd="0" presId="urn:microsoft.com/office/officeart/2005/8/layout/vList2"/>
    <dgm:cxn modelId="{3C80445B-9317-4272-A46B-63ADB182BE5D}" type="presParOf" srcId="{81039ABC-55F1-4688-B5F1-49EA57C56D42}" destId="{7499CED8-7D69-429C-8338-848FC1A2ED87}" srcOrd="4" destOrd="0" presId="urn:microsoft.com/office/officeart/2005/8/layout/vList2"/>
    <dgm:cxn modelId="{FA22A135-AB53-44B1-A6E0-6D0111809907}" type="presParOf" srcId="{81039ABC-55F1-4688-B5F1-49EA57C56D42}" destId="{55F72120-6551-4FA7-97EF-F289FAEFA563}" srcOrd="5" destOrd="0" presId="urn:microsoft.com/office/officeart/2005/8/layout/vList2"/>
    <dgm:cxn modelId="{691334F4-971D-4D81-8A7E-2DEEC30E9A05}" type="presParOf" srcId="{81039ABC-55F1-4688-B5F1-49EA57C56D42}" destId="{563FEF48-1170-487E-A732-1DBC9691F7EC}" srcOrd="6" destOrd="0" presId="urn:microsoft.com/office/officeart/2005/8/layout/vList2"/>
    <dgm:cxn modelId="{ED1AD254-D48B-49E6-8B51-953CEB8E4FDA}" type="presParOf" srcId="{81039ABC-55F1-4688-B5F1-49EA57C56D42}" destId="{1B83F3F0-8956-4056-94A1-026AFD90891E}" srcOrd="7" destOrd="0" presId="urn:microsoft.com/office/officeart/2005/8/layout/vList2"/>
    <dgm:cxn modelId="{58A98281-9D9E-4703-8762-11068A082B9D}" type="presParOf" srcId="{81039ABC-55F1-4688-B5F1-49EA57C56D42}" destId="{1C165E9C-27BE-4BDC-97BF-77E35FCC11B3}" srcOrd="8" destOrd="0" presId="urn:microsoft.com/office/officeart/2005/8/layout/vList2"/>
    <dgm:cxn modelId="{E3781F5A-CDF4-4773-97F9-C636078CA791}" type="presParOf" srcId="{81039ABC-55F1-4688-B5F1-49EA57C56D42}" destId="{B43B1510-D285-4483-99B2-3CEB6F88FDBA}" srcOrd="9" destOrd="0" presId="urn:microsoft.com/office/officeart/2005/8/layout/vList2"/>
    <dgm:cxn modelId="{B22B4367-816D-431B-BFA4-B800B29639C4}" type="presParOf" srcId="{81039ABC-55F1-4688-B5F1-49EA57C56D42}" destId="{58D21B2F-36B3-4E2C-93AF-0541ED00EC7C}" srcOrd="10" destOrd="0" presId="urn:microsoft.com/office/officeart/2005/8/layout/vList2"/>
    <dgm:cxn modelId="{546A4D73-ABD3-4932-A772-49A0C63138CC}" type="presParOf" srcId="{81039ABC-55F1-4688-B5F1-49EA57C56D42}" destId="{C49700FE-9B28-42F9-BF27-B4DF6F1F55FF}" srcOrd="11" destOrd="0" presId="urn:microsoft.com/office/officeart/2005/8/layout/vList2"/>
    <dgm:cxn modelId="{D7186055-A939-41C6-9A62-F505FD8F47A2}" type="presParOf" srcId="{81039ABC-55F1-4688-B5F1-49EA57C56D42}" destId="{8477127E-44DB-4604-8158-92CC7145113F}" srcOrd="12" destOrd="0" presId="urn:microsoft.com/office/officeart/2005/8/layout/vList2"/>
    <dgm:cxn modelId="{56484EE0-F829-4A77-921E-7B3653322487}" type="presParOf" srcId="{81039ABC-55F1-4688-B5F1-49EA57C56D42}" destId="{A2A74E4B-D50E-4E33-83AB-6CDD0CB573CF}" srcOrd="13" destOrd="0" presId="urn:microsoft.com/office/officeart/2005/8/layout/vList2"/>
    <dgm:cxn modelId="{04F92A67-978E-4BDE-A803-110608C9192E}" type="presParOf" srcId="{81039ABC-55F1-4688-B5F1-49EA57C56D42}" destId="{37B57A40-893F-4D47-8D7E-FFECBBB8E9EF}" srcOrd="14" destOrd="0" presId="urn:microsoft.com/office/officeart/2005/8/layout/vList2"/>
    <dgm:cxn modelId="{EAB8C02B-9953-4AFE-B58A-EC27F31E7963}" type="presParOf" srcId="{81039ABC-55F1-4688-B5F1-49EA57C56D42}" destId="{B54E82BE-156E-4498-87DE-666F52F4D837}" srcOrd="15" destOrd="0" presId="urn:microsoft.com/office/officeart/2005/8/layout/vList2"/>
    <dgm:cxn modelId="{784FEE5E-E0DA-421D-A7A2-04EFB9532635}" type="presParOf" srcId="{81039ABC-55F1-4688-B5F1-49EA57C56D42}" destId="{7035C7F9-6DAB-46B1-B633-10C66332D3C6}" srcOrd="16" destOrd="0" presId="urn:microsoft.com/office/officeart/2005/8/layout/vList2"/>
    <dgm:cxn modelId="{1D90B3C1-C71A-44CE-B38E-2FA0D815BCE7}" type="presParOf" srcId="{81039ABC-55F1-4688-B5F1-49EA57C56D42}" destId="{B879ED90-BC21-4F86-AD04-E1F8D77E0C09}" srcOrd="17" destOrd="0" presId="urn:microsoft.com/office/officeart/2005/8/layout/vList2"/>
    <dgm:cxn modelId="{035B7AD9-3862-45CA-BBA0-C54536B94A4B}" type="presParOf" srcId="{81039ABC-55F1-4688-B5F1-49EA57C56D42}" destId="{C0FD09A3-1C2A-4FC6-8CA0-AF1783DB3DD0}" srcOrd="18" destOrd="0" presId="urn:microsoft.com/office/officeart/2005/8/layout/vList2"/>
    <dgm:cxn modelId="{61F32DC8-F1AA-453F-96B9-B1BD6F282033}" type="presParOf" srcId="{81039ABC-55F1-4688-B5F1-49EA57C56D42}" destId="{BF6C1E88-DDDB-4D02-9A34-5201A5C264FE}" srcOrd="19" destOrd="0" presId="urn:microsoft.com/office/officeart/2005/8/layout/vList2"/>
    <dgm:cxn modelId="{59BECCC9-E110-49D3-A4F2-1E80C149927F}" type="presParOf" srcId="{81039ABC-55F1-4688-B5F1-49EA57C56D42}" destId="{22BC3ED6-5912-43CC-A22E-A5A8529DE9C4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BB4A1-BB8C-4D38-AC32-9EDC625356EA}">
      <dsp:nvSpPr>
        <dsp:cNvPr id="0" name=""/>
        <dsp:cNvSpPr/>
      </dsp:nvSpPr>
      <dsp:spPr>
        <a:xfrm>
          <a:off x="0" y="227324"/>
          <a:ext cx="6253721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Qui je suis </a:t>
          </a:r>
          <a:endParaRPr lang="en-US" sz="4400" kern="1200"/>
        </a:p>
      </dsp:txBody>
      <dsp:txXfrm>
        <a:off x="51517" y="278841"/>
        <a:ext cx="6150687" cy="952306"/>
      </dsp:txXfrm>
    </dsp:sp>
    <dsp:sp modelId="{3BDEC7D9-5FC6-4086-AEE4-ECCD7E0A9536}">
      <dsp:nvSpPr>
        <dsp:cNvPr id="0" name=""/>
        <dsp:cNvSpPr/>
      </dsp:nvSpPr>
      <dsp:spPr>
        <a:xfrm>
          <a:off x="0" y="1409384"/>
          <a:ext cx="6253721" cy="10553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Qui vous etes</a:t>
          </a:r>
          <a:endParaRPr lang="en-US" sz="4400" kern="1200"/>
        </a:p>
      </dsp:txBody>
      <dsp:txXfrm>
        <a:off x="51517" y="1460901"/>
        <a:ext cx="6150687" cy="952306"/>
      </dsp:txXfrm>
    </dsp:sp>
    <dsp:sp modelId="{06550C8D-2B0A-4728-8CB1-24FA3261CBDC}">
      <dsp:nvSpPr>
        <dsp:cNvPr id="0" name=""/>
        <dsp:cNvSpPr/>
      </dsp:nvSpPr>
      <dsp:spPr>
        <a:xfrm>
          <a:off x="0" y="2591444"/>
          <a:ext cx="6253721" cy="10553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Ce dont j’ai besoin </a:t>
          </a:r>
          <a:endParaRPr lang="en-US" sz="4400" kern="1200"/>
        </a:p>
      </dsp:txBody>
      <dsp:txXfrm>
        <a:off x="51517" y="2642961"/>
        <a:ext cx="6150687" cy="952306"/>
      </dsp:txXfrm>
    </dsp:sp>
    <dsp:sp modelId="{893D93FA-1E30-4EFF-AC49-78E31E49E33A}">
      <dsp:nvSpPr>
        <dsp:cNvPr id="0" name=""/>
        <dsp:cNvSpPr/>
      </dsp:nvSpPr>
      <dsp:spPr>
        <a:xfrm>
          <a:off x="0" y="3773505"/>
          <a:ext cx="6253721" cy="10553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Ce dont vous avez besoin </a:t>
          </a:r>
          <a:endParaRPr lang="en-US" sz="4400" kern="1200"/>
        </a:p>
      </dsp:txBody>
      <dsp:txXfrm>
        <a:off x="51517" y="3825022"/>
        <a:ext cx="6150687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D00B2-EB0C-4B4E-9940-E259C6931014}">
      <dsp:nvSpPr>
        <dsp:cNvPr id="0" name=""/>
        <dsp:cNvSpPr/>
      </dsp:nvSpPr>
      <dsp:spPr>
        <a:xfrm>
          <a:off x="0" y="40147"/>
          <a:ext cx="6253721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I- Les Tests</a:t>
          </a:r>
          <a:endParaRPr lang="en-US" sz="2500" kern="1200"/>
        </a:p>
      </dsp:txBody>
      <dsp:txXfrm>
        <a:off x="29271" y="69418"/>
        <a:ext cx="6195179" cy="541083"/>
      </dsp:txXfrm>
    </dsp:sp>
    <dsp:sp modelId="{821C00AB-CF53-4157-80C0-8DC112444CAA}">
      <dsp:nvSpPr>
        <dsp:cNvPr id="0" name=""/>
        <dsp:cNvSpPr/>
      </dsp:nvSpPr>
      <dsp:spPr>
        <a:xfrm>
          <a:off x="0" y="639772"/>
          <a:ext cx="6253721" cy="31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/>
            <a:t>Définition des tests end-to-end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Autres types de test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Les tests dans la planification agile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Scénarios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Conception de Scénarios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Automatisation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Environnement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Remontée de bug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TP</a:t>
          </a:r>
          <a:endParaRPr lang="en-US" sz="2000" kern="1200" dirty="0"/>
        </a:p>
      </dsp:txBody>
      <dsp:txXfrm>
        <a:off x="0" y="639772"/>
        <a:ext cx="6253721" cy="3105000"/>
      </dsp:txXfrm>
    </dsp:sp>
    <dsp:sp modelId="{2ABA52A2-C816-4BE8-A044-35133FE521B8}">
      <dsp:nvSpPr>
        <dsp:cNvPr id="0" name=""/>
        <dsp:cNvSpPr/>
      </dsp:nvSpPr>
      <dsp:spPr>
        <a:xfrm>
          <a:off x="0" y="3753575"/>
          <a:ext cx="6253721" cy="5996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II- La qualité ou QA </a:t>
          </a:r>
          <a:endParaRPr lang="en-US" sz="2500" kern="1200" dirty="0"/>
        </a:p>
      </dsp:txBody>
      <dsp:txXfrm>
        <a:off x="29271" y="3782846"/>
        <a:ext cx="6195179" cy="541083"/>
      </dsp:txXfrm>
    </dsp:sp>
    <dsp:sp modelId="{826C65A5-D1F3-4C8F-A044-61A418DB78AC}">
      <dsp:nvSpPr>
        <dsp:cNvPr id="0" name=""/>
        <dsp:cNvSpPr/>
      </dsp:nvSpPr>
      <dsp:spPr>
        <a:xfrm>
          <a:off x="0" y="4416397"/>
          <a:ext cx="6253721" cy="5996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III- TDD (Test Driven Développement)</a:t>
          </a:r>
        </a:p>
      </dsp:txBody>
      <dsp:txXfrm>
        <a:off x="29271" y="4445668"/>
        <a:ext cx="6195179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124EF-249D-412D-8590-446E8BF4283D}">
      <dsp:nvSpPr>
        <dsp:cNvPr id="0" name=""/>
        <dsp:cNvSpPr/>
      </dsp:nvSpPr>
      <dsp:spPr>
        <a:xfrm>
          <a:off x="0" y="78137"/>
          <a:ext cx="6253721" cy="6703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De bout en bout</a:t>
          </a:r>
          <a:endParaRPr lang="en-US" sz="1200" kern="1200"/>
        </a:p>
      </dsp:txBody>
      <dsp:txXfrm>
        <a:off x="32724" y="110861"/>
        <a:ext cx="6188273" cy="604914"/>
      </dsp:txXfrm>
    </dsp:sp>
    <dsp:sp modelId="{D095A6B0-8E39-4515-802B-1964D9EDEE18}">
      <dsp:nvSpPr>
        <dsp:cNvPr id="0" name=""/>
        <dsp:cNvSpPr/>
      </dsp:nvSpPr>
      <dsp:spPr>
        <a:xfrm>
          <a:off x="0" y="783059"/>
          <a:ext cx="6253721" cy="670362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Planification des tests : Spécifie les tâches principales(ticket), le planning (quand?, kanban) qui en découle ainsi que les ressources (assignations). </a:t>
          </a:r>
          <a:endParaRPr lang="en-US" sz="1200" kern="1200" dirty="0"/>
        </a:p>
      </dsp:txBody>
      <dsp:txXfrm>
        <a:off x="32724" y="815783"/>
        <a:ext cx="6188273" cy="604914"/>
      </dsp:txXfrm>
    </dsp:sp>
    <dsp:sp modelId="{39589BFC-88FE-44C0-8B77-0FBD31CE42EA}">
      <dsp:nvSpPr>
        <dsp:cNvPr id="0" name=""/>
        <dsp:cNvSpPr/>
      </dsp:nvSpPr>
      <dsp:spPr>
        <a:xfrm>
          <a:off x="0" y="1487981"/>
          <a:ext cx="6253721" cy="67036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Conception des tests (documents, diagrammes) : Les spécifications de test(quand? , quoi ? Comment? Qui ? Critères de validation), la création de scénarios de test(étapes), l’analyse des risques et de leur utilisation. (régression, plantage, invalidation des critères)</a:t>
          </a:r>
          <a:endParaRPr lang="en-US" sz="1200" kern="1200" dirty="0"/>
        </a:p>
      </dsp:txBody>
      <dsp:txXfrm>
        <a:off x="32724" y="1520705"/>
        <a:ext cx="6188273" cy="604914"/>
      </dsp:txXfrm>
    </dsp:sp>
    <dsp:sp modelId="{7F93826D-C9BE-4ED9-A2CF-D29674957A07}">
      <dsp:nvSpPr>
        <dsp:cNvPr id="0" name=""/>
        <dsp:cNvSpPr/>
      </dsp:nvSpPr>
      <dsp:spPr>
        <a:xfrm>
          <a:off x="0" y="2192903"/>
          <a:ext cx="6253721" cy="67036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Réalisation des tests : Exécuter les scénarios de test et rédiger les résultats des tests (document, statut </a:t>
          </a:r>
          <a:r>
            <a:rPr lang="fr-FR" sz="1200" kern="1200" dirty="0" err="1"/>
            <a:t>completed</a:t>
          </a:r>
          <a:r>
            <a:rPr lang="fr-FR" sz="1200" kern="1200" dirty="0"/>
            <a:t>) </a:t>
          </a:r>
          <a:endParaRPr lang="en-US" sz="1200" kern="1200" dirty="0"/>
        </a:p>
      </dsp:txBody>
      <dsp:txXfrm>
        <a:off x="32724" y="2225627"/>
        <a:ext cx="6188273" cy="604914"/>
      </dsp:txXfrm>
    </dsp:sp>
    <dsp:sp modelId="{970F56A5-F1E9-4A77-8B66-64E280189B21}">
      <dsp:nvSpPr>
        <dsp:cNvPr id="0" name=""/>
        <dsp:cNvSpPr/>
      </dsp:nvSpPr>
      <dsp:spPr>
        <a:xfrm>
          <a:off x="0" y="2897826"/>
          <a:ext cx="6253721" cy="67036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des résultats : Analyser les résultats des tests, les évaluer et effectuer des tests supplémentaires si nécessaire. (fait par PO, Responsable Qualité), </a:t>
          </a:r>
          <a:r>
            <a:rPr lang="fr-FR" sz="1200" b="1" u="sng" kern="1200" dirty="0"/>
            <a:t>Outils de </a:t>
          </a:r>
          <a:r>
            <a:rPr lang="fr-FR" sz="1200" b="1" u="sng" kern="1200" dirty="0" err="1"/>
            <a:t>Montoring</a:t>
          </a:r>
          <a:r>
            <a:rPr lang="fr-FR" sz="1200" b="1" u="sng" kern="1200" dirty="0"/>
            <a:t> (faire du </a:t>
          </a:r>
          <a:r>
            <a:rPr lang="fr-FR" sz="1200" b="1" u="sng" kern="1200" dirty="0" err="1"/>
            <a:t>Coverage</a:t>
          </a:r>
          <a:r>
            <a:rPr lang="fr-FR" sz="1200" b="1" u="sng" kern="1200" dirty="0"/>
            <a:t>, Sonar (analyse du code, Lint), Performances (</a:t>
          </a:r>
          <a:r>
            <a:rPr lang="fr-FR" sz="1200" b="1" u="sng" kern="1200" dirty="0" err="1"/>
            <a:t>LightHouse</a:t>
          </a:r>
          <a:r>
            <a:rPr lang="fr-FR" sz="1200" b="1" u="sng" kern="1200" dirty="0"/>
            <a:t>, </a:t>
          </a:r>
          <a:r>
            <a:rPr lang="fr-FR" sz="1200" b="1" u="sng" kern="1200" dirty="0" err="1"/>
            <a:t>WebPack</a:t>
          </a:r>
          <a:r>
            <a:rPr lang="fr-FR" sz="1200" b="1" u="sng" kern="1200" dirty="0"/>
            <a:t>) </a:t>
          </a:r>
          <a:endParaRPr lang="en-US" sz="1200" b="1" u="sng" kern="1200" dirty="0"/>
        </a:p>
      </dsp:txBody>
      <dsp:txXfrm>
        <a:off x="32724" y="2930550"/>
        <a:ext cx="6188273" cy="604914"/>
      </dsp:txXfrm>
    </dsp:sp>
    <dsp:sp modelId="{0662EB92-9C8B-4066-9114-7F82231BEEB8}">
      <dsp:nvSpPr>
        <dsp:cNvPr id="0" name=""/>
        <dsp:cNvSpPr/>
      </dsp:nvSpPr>
      <dsp:spPr>
        <a:xfrm>
          <a:off x="0" y="3602748"/>
          <a:ext cx="6253721" cy="670362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VERTICAL (en ordre) VS HORIZONTAL (EN vrac)</a:t>
          </a:r>
          <a:endParaRPr lang="en-US" sz="1200" kern="1200"/>
        </a:p>
      </dsp:txBody>
      <dsp:txXfrm>
        <a:off x="32724" y="3635472"/>
        <a:ext cx="6188273" cy="604914"/>
      </dsp:txXfrm>
    </dsp:sp>
    <dsp:sp modelId="{9D63CCFD-7729-4C4C-815B-8A4B4EED4764}">
      <dsp:nvSpPr>
        <dsp:cNvPr id="0" name=""/>
        <dsp:cNvSpPr/>
      </dsp:nvSpPr>
      <dsp:spPr>
        <a:xfrm>
          <a:off x="0" y="4307670"/>
          <a:ext cx="6253721" cy="67036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FONCTIONNALITES</a:t>
          </a:r>
          <a:endParaRPr lang="en-US" sz="1200" kern="1200" dirty="0"/>
        </a:p>
      </dsp:txBody>
      <dsp:txXfrm>
        <a:off x="32724" y="4340394"/>
        <a:ext cx="6188273" cy="6049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B52E2-2786-40C3-A7C2-F1FB5C81F4C5}">
      <dsp:nvSpPr>
        <dsp:cNvPr id="0" name=""/>
        <dsp:cNvSpPr/>
      </dsp:nvSpPr>
      <dsp:spPr>
        <a:xfrm>
          <a:off x="0" y="45164"/>
          <a:ext cx="6253721" cy="2419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Intégration : Tester en groupe les fonctionnalités</a:t>
          </a:r>
          <a:endParaRPr lang="en-US" sz="4400" kern="1200" dirty="0"/>
        </a:p>
      </dsp:txBody>
      <dsp:txXfrm>
        <a:off x="118113" y="163277"/>
        <a:ext cx="6017495" cy="2183334"/>
      </dsp:txXfrm>
    </dsp:sp>
    <dsp:sp modelId="{B81A4963-1B1D-4DBA-A267-B577694A7E3B}">
      <dsp:nvSpPr>
        <dsp:cNvPr id="0" name=""/>
        <dsp:cNvSpPr/>
      </dsp:nvSpPr>
      <dsp:spPr>
        <a:xfrm>
          <a:off x="0" y="2591444"/>
          <a:ext cx="6253721" cy="2419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Unitaire : Tester chaque méthode (fonctions et procédures)</a:t>
          </a:r>
          <a:endParaRPr lang="en-US" sz="4400" kern="1200" dirty="0"/>
        </a:p>
      </dsp:txBody>
      <dsp:txXfrm>
        <a:off x="118113" y="2709557"/>
        <a:ext cx="6017495" cy="218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5562A-005D-4E38-903A-2B9B4B664382}">
      <dsp:nvSpPr>
        <dsp:cNvPr id="0" name=""/>
        <dsp:cNvSpPr/>
      </dsp:nvSpPr>
      <dsp:spPr>
        <a:xfrm>
          <a:off x="0" y="263392"/>
          <a:ext cx="6253721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Postes Agiles</a:t>
          </a:r>
          <a:endParaRPr lang="en-US" sz="800" kern="1200" dirty="0"/>
        </a:p>
      </dsp:txBody>
      <dsp:txXfrm>
        <a:off x="43321" y="306713"/>
        <a:ext cx="6167079" cy="800803"/>
      </dsp:txXfrm>
    </dsp:sp>
    <dsp:sp modelId="{ECA5A5E3-C15F-4F97-9D77-6B718980017A}">
      <dsp:nvSpPr>
        <dsp:cNvPr id="0" name=""/>
        <dsp:cNvSpPr/>
      </dsp:nvSpPr>
      <dsp:spPr>
        <a:xfrm>
          <a:off x="0" y="1173877"/>
          <a:ext cx="6253721" cy="88744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Début ou fin ?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 Scénarios en sprint planning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 End to End pré validation =&gt;  Pré-REALEASE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 Intégration : fin de sprint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- Tests Unitaires : Pendant les sprint</a:t>
          </a:r>
          <a:endParaRPr lang="en-US" sz="800" kern="1200" dirty="0"/>
        </a:p>
      </dsp:txBody>
      <dsp:txXfrm>
        <a:off x="43321" y="1217198"/>
        <a:ext cx="6167079" cy="800803"/>
      </dsp:txXfrm>
    </dsp:sp>
    <dsp:sp modelId="{92A75E70-E3C8-4D3E-B0B2-C80C688E32F2}">
      <dsp:nvSpPr>
        <dsp:cNvPr id="0" name=""/>
        <dsp:cNvSpPr/>
      </dsp:nvSpPr>
      <dsp:spPr>
        <a:xfrm>
          <a:off x="0" y="2084362"/>
          <a:ext cx="6253721" cy="88744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En tout cas les tests end to end c’est à la fin basés sur le plan de test (contient les 4 point de la diapo définition)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Ou sous forme d’un bug </a:t>
          </a:r>
          <a:r>
            <a:rPr lang="fr-FR" sz="800" kern="1200" dirty="0" err="1"/>
            <a:t>bash</a:t>
          </a:r>
          <a:r>
            <a:rPr lang="fr-FR" sz="800" kern="1200" dirty="0"/>
            <a:t> </a:t>
          </a:r>
          <a:endParaRPr lang="en-US" sz="800" kern="1200" dirty="0"/>
        </a:p>
      </dsp:txBody>
      <dsp:txXfrm>
        <a:off x="43321" y="2127683"/>
        <a:ext cx="6167079" cy="800803"/>
      </dsp:txXfrm>
    </dsp:sp>
    <dsp:sp modelId="{FC76D00A-329C-4F2E-BEA3-46350EB1225E}">
      <dsp:nvSpPr>
        <dsp:cNvPr id="0" name=""/>
        <dsp:cNvSpPr/>
      </dsp:nvSpPr>
      <dsp:spPr>
        <a:xfrm>
          <a:off x="0" y="2994847"/>
          <a:ext cx="6253721" cy="88744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Valide le lancement définitif (E2E)</a:t>
          </a:r>
          <a:endParaRPr lang="en-US" sz="800" kern="1200" dirty="0"/>
        </a:p>
      </dsp:txBody>
      <dsp:txXfrm>
        <a:off x="43321" y="3038168"/>
        <a:ext cx="6167079" cy="800803"/>
      </dsp:txXfrm>
    </dsp:sp>
    <dsp:sp modelId="{06A1C1CD-67FD-4BF4-A035-6DFF84B1DA01}">
      <dsp:nvSpPr>
        <dsp:cNvPr id="0" name=""/>
        <dsp:cNvSpPr/>
      </dsp:nvSpPr>
      <dsp:spPr>
        <a:xfrm>
          <a:off x="0" y="3905332"/>
          <a:ext cx="6253721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Qui fait les test ? =&gt; Préparé par le PO ou Responsable qualité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=&gt; Réalisé par les testeur QA, ou l’équipe de dev </a:t>
          </a:r>
          <a:endParaRPr lang="en-US" sz="800" kern="1200" dirty="0"/>
        </a:p>
      </dsp:txBody>
      <dsp:txXfrm>
        <a:off x="43321" y="3948653"/>
        <a:ext cx="6167079" cy="800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9AE6B-78B0-4B35-8B1E-D7EECA4873B5}">
      <dsp:nvSpPr>
        <dsp:cNvPr id="0" name=""/>
        <dsp:cNvSpPr/>
      </dsp:nvSpPr>
      <dsp:spPr>
        <a:xfrm>
          <a:off x="0" y="47054"/>
          <a:ext cx="6253721" cy="12232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Etape 1 : Identifier la fonctionnalité + Pages + Interactions</a:t>
          </a:r>
          <a:endParaRPr lang="en-US" sz="800" kern="1200" dirty="0"/>
        </a:p>
      </dsp:txBody>
      <dsp:txXfrm>
        <a:off x="59713" y="106767"/>
        <a:ext cx="6134295" cy="1103809"/>
      </dsp:txXfrm>
    </dsp:sp>
    <dsp:sp modelId="{FFAD550A-20C2-4238-B4CE-054AAE9D468A}">
      <dsp:nvSpPr>
        <dsp:cNvPr id="0" name=""/>
        <dsp:cNvSpPr/>
      </dsp:nvSpPr>
      <dsp:spPr>
        <a:xfrm>
          <a:off x="0" y="1293329"/>
          <a:ext cx="6253721" cy="122323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Etape 2 : Définir des conditions de validation par Interactions ou par Page.</a:t>
          </a:r>
          <a:endParaRPr lang="en-US" sz="800" kern="1200" dirty="0"/>
        </a:p>
      </dsp:txBody>
      <dsp:txXfrm>
        <a:off x="59713" y="1353042"/>
        <a:ext cx="6134295" cy="1103809"/>
      </dsp:txXfrm>
    </dsp:sp>
    <dsp:sp modelId="{056BC89E-1E39-4820-BBB0-2F9C128B140E}">
      <dsp:nvSpPr>
        <dsp:cNvPr id="0" name=""/>
        <dsp:cNvSpPr/>
      </dsp:nvSpPr>
      <dsp:spPr>
        <a:xfrm>
          <a:off x="0" y="2539604"/>
          <a:ext cx="6253721" cy="122323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Etape 3 : Ecrire les étapes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1. Se connecter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2. Aller à la page d’ajout d’un client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3. Remplir le formulaire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	3.1 le champ accepte minimum 3 car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	3.2 email respecte la regex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4. Cliquer sur </a:t>
          </a:r>
          <a:r>
            <a:rPr lang="fr-FR" sz="800" kern="1200" dirty="0" err="1"/>
            <a:t>submit</a:t>
          </a:r>
          <a:r>
            <a:rPr lang="fr-FR" sz="800" kern="1200" dirty="0"/>
            <a:t> </a:t>
          </a:r>
          <a:endParaRPr lang="en-US" sz="800" kern="1200" dirty="0"/>
        </a:p>
      </dsp:txBody>
      <dsp:txXfrm>
        <a:off x="59713" y="2599317"/>
        <a:ext cx="6134295" cy="1103809"/>
      </dsp:txXfrm>
    </dsp:sp>
    <dsp:sp modelId="{CF47D98A-E3B2-4EA4-97EA-74CB166F8372}">
      <dsp:nvSpPr>
        <dsp:cNvPr id="0" name=""/>
        <dsp:cNvSpPr/>
      </dsp:nvSpPr>
      <dsp:spPr>
        <a:xfrm>
          <a:off x="0" y="3785880"/>
          <a:ext cx="6253721" cy="12232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Etape 4 : Ecrire les résultats attendus =&gt; je valide les conditions de validation oui ou non. SI non =&gt; Remontée de bug </a:t>
          </a:r>
          <a:endParaRPr lang="en-US" sz="800" kern="1200" dirty="0"/>
        </a:p>
      </dsp:txBody>
      <dsp:txXfrm>
        <a:off x="59713" y="3845593"/>
        <a:ext cx="6134295" cy="11038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F30BC-F718-4E51-BE96-3A8136F7E426}">
      <dsp:nvSpPr>
        <dsp:cNvPr id="0" name=""/>
        <dsp:cNvSpPr/>
      </dsp:nvSpPr>
      <dsp:spPr>
        <a:xfrm>
          <a:off x="0" y="541064"/>
          <a:ext cx="6253721" cy="911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BUG BASH Ou un plan de test </a:t>
          </a:r>
          <a:endParaRPr lang="en-US" sz="3800" kern="1200" dirty="0"/>
        </a:p>
      </dsp:txBody>
      <dsp:txXfrm>
        <a:off x="44492" y="585556"/>
        <a:ext cx="6164737" cy="822446"/>
      </dsp:txXfrm>
    </dsp:sp>
    <dsp:sp modelId="{43A240B0-AF8D-4F9C-A7E7-A9CDB7ABC482}">
      <dsp:nvSpPr>
        <dsp:cNvPr id="0" name=""/>
        <dsp:cNvSpPr/>
      </dsp:nvSpPr>
      <dsp:spPr>
        <a:xfrm>
          <a:off x="0" y="1561934"/>
          <a:ext cx="6253721" cy="9114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Diagramme de séquence</a:t>
          </a:r>
          <a:endParaRPr lang="en-US" sz="3800" kern="1200" dirty="0"/>
        </a:p>
      </dsp:txBody>
      <dsp:txXfrm>
        <a:off x="44492" y="1606426"/>
        <a:ext cx="6164737" cy="822446"/>
      </dsp:txXfrm>
    </dsp:sp>
    <dsp:sp modelId="{C0C1EA9C-0011-475F-96AC-C176E430104F}">
      <dsp:nvSpPr>
        <dsp:cNvPr id="0" name=""/>
        <dsp:cNvSpPr/>
      </dsp:nvSpPr>
      <dsp:spPr>
        <a:xfrm>
          <a:off x="0" y="2582804"/>
          <a:ext cx="6253721" cy="9114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Diagramme de flux d’activité</a:t>
          </a:r>
          <a:endParaRPr lang="en-US" sz="3800" kern="1200" dirty="0"/>
        </a:p>
      </dsp:txBody>
      <dsp:txXfrm>
        <a:off x="44492" y="2627296"/>
        <a:ext cx="6164737" cy="822446"/>
      </dsp:txXfrm>
    </dsp:sp>
    <dsp:sp modelId="{B6DBC887-40EA-4BC3-8FFD-06DAFCB818F6}">
      <dsp:nvSpPr>
        <dsp:cNvPr id="0" name=""/>
        <dsp:cNvSpPr/>
      </dsp:nvSpPr>
      <dsp:spPr>
        <a:xfrm>
          <a:off x="0" y="3603675"/>
          <a:ext cx="6253721" cy="9114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Issues</a:t>
          </a:r>
          <a:endParaRPr lang="en-US" sz="3800" kern="1200" dirty="0"/>
        </a:p>
      </dsp:txBody>
      <dsp:txXfrm>
        <a:off x="44492" y="3648167"/>
        <a:ext cx="6164737" cy="8224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43028-99EA-4125-B20A-F77265477942}">
      <dsp:nvSpPr>
        <dsp:cNvPr id="0" name=""/>
        <dsp:cNvSpPr/>
      </dsp:nvSpPr>
      <dsp:spPr>
        <a:xfrm>
          <a:off x="0" y="219764"/>
          <a:ext cx="6253721" cy="2227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600" kern="1200" dirty="0"/>
            <a:t>La branche de </a:t>
          </a:r>
          <a:r>
            <a:rPr lang="fr-FR" sz="5600" kern="1200" dirty="0" err="1"/>
            <a:t>staging</a:t>
          </a:r>
          <a:r>
            <a:rPr lang="fr-FR" sz="5600" kern="1200" dirty="0"/>
            <a:t> </a:t>
          </a:r>
          <a:endParaRPr lang="en-US" sz="5600" kern="1200" dirty="0"/>
        </a:p>
      </dsp:txBody>
      <dsp:txXfrm>
        <a:off x="108746" y="328510"/>
        <a:ext cx="6036229" cy="2010188"/>
      </dsp:txXfrm>
    </dsp:sp>
    <dsp:sp modelId="{7706F98A-1990-44FF-AE86-FAB6E4BF1770}">
      <dsp:nvSpPr>
        <dsp:cNvPr id="0" name=""/>
        <dsp:cNvSpPr/>
      </dsp:nvSpPr>
      <dsp:spPr>
        <a:xfrm>
          <a:off x="0" y="2608724"/>
          <a:ext cx="6253721" cy="2227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600" kern="1200"/>
            <a:t>Quand est-elle changée ? RELEASE</a:t>
          </a:r>
          <a:endParaRPr lang="en-US" sz="5600" kern="1200"/>
        </a:p>
      </dsp:txBody>
      <dsp:txXfrm>
        <a:off x="108746" y="2717470"/>
        <a:ext cx="6036229" cy="2010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993D6-6950-4BC7-B383-73141EF7E5CF}">
      <dsp:nvSpPr>
        <dsp:cNvPr id="0" name=""/>
        <dsp:cNvSpPr/>
      </dsp:nvSpPr>
      <dsp:spPr>
        <a:xfrm>
          <a:off x="0" y="40687"/>
          <a:ext cx="6253721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Statut =&gt; sur le kanban</a:t>
          </a:r>
          <a:endParaRPr lang="en-US" sz="1700" kern="1200" dirty="0"/>
        </a:p>
      </dsp:txBody>
      <dsp:txXfrm>
        <a:off x="19904" y="60591"/>
        <a:ext cx="6213913" cy="367937"/>
      </dsp:txXfrm>
    </dsp:sp>
    <dsp:sp modelId="{D86A2352-6325-4F4F-9A75-5291EDAEACB2}">
      <dsp:nvSpPr>
        <dsp:cNvPr id="0" name=""/>
        <dsp:cNvSpPr/>
      </dsp:nvSpPr>
      <dsp:spPr>
        <a:xfrm>
          <a:off x="0" y="497392"/>
          <a:ext cx="6253721" cy="407745"/>
        </a:xfrm>
        <a:prstGeom prst="round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Remonté par </a:t>
          </a:r>
          <a:endParaRPr lang="en-US" sz="1700" kern="1200" dirty="0"/>
        </a:p>
      </dsp:txBody>
      <dsp:txXfrm>
        <a:off x="19904" y="517296"/>
        <a:ext cx="6213913" cy="367937"/>
      </dsp:txXfrm>
    </dsp:sp>
    <dsp:sp modelId="{7499CED8-7D69-429C-8338-848FC1A2ED87}">
      <dsp:nvSpPr>
        <dsp:cNvPr id="0" name=""/>
        <dsp:cNvSpPr/>
      </dsp:nvSpPr>
      <dsp:spPr>
        <a:xfrm>
          <a:off x="0" y="954097"/>
          <a:ext cx="6253721" cy="40774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Date de création </a:t>
          </a:r>
          <a:endParaRPr lang="en-US" sz="1700" kern="1200" dirty="0"/>
        </a:p>
      </dsp:txBody>
      <dsp:txXfrm>
        <a:off x="19904" y="974001"/>
        <a:ext cx="6213913" cy="367937"/>
      </dsp:txXfrm>
    </dsp:sp>
    <dsp:sp modelId="{563FEF48-1170-487E-A732-1DBC9691F7EC}">
      <dsp:nvSpPr>
        <dsp:cNvPr id="0" name=""/>
        <dsp:cNvSpPr/>
      </dsp:nvSpPr>
      <dsp:spPr>
        <a:xfrm>
          <a:off x="0" y="1410802"/>
          <a:ext cx="6253721" cy="407745"/>
        </a:xfrm>
        <a:prstGeom prst="round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Type de bug : Régression, plantage, FRONT, BACK, BDD </a:t>
          </a:r>
          <a:endParaRPr lang="en-US" sz="1700" kern="1200" dirty="0"/>
        </a:p>
      </dsp:txBody>
      <dsp:txXfrm>
        <a:off x="19904" y="1430706"/>
        <a:ext cx="6213913" cy="367937"/>
      </dsp:txXfrm>
    </dsp:sp>
    <dsp:sp modelId="{1C165E9C-27BE-4BDC-97BF-77E35FCC11B3}">
      <dsp:nvSpPr>
        <dsp:cNvPr id="0" name=""/>
        <dsp:cNvSpPr/>
      </dsp:nvSpPr>
      <dsp:spPr>
        <a:xfrm>
          <a:off x="0" y="1867507"/>
          <a:ext cx="6253721" cy="40774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Priorité : 1 à 3 vitesse de résolution </a:t>
          </a:r>
          <a:endParaRPr lang="en-US" sz="1700" kern="1200" dirty="0"/>
        </a:p>
      </dsp:txBody>
      <dsp:txXfrm>
        <a:off x="19904" y="1887411"/>
        <a:ext cx="6213913" cy="367937"/>
      </dsp:txXfrm>
    </dsp:sp>
    <dsp:sp modelId="{58D21B2F-36B3-4E2C-93AF-0541ED00EC7C}">
      <dsp:nvSpPr>
        <dsp:cNvPr id="0" name=""/>
        <dsp:cNvSpPr/>
      </dsp:nvSpPr>
      <dsp:spPr>
        <a:xfrm>
          <a:off x="0" y="2324212"/>
          <a:ext cx="6253721" cy="40774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Sévérité : 1 à 3 a quel point ça impacte l’utilisation de l’application</a:t>
          </a:r>
          <a:endParaRPr lang="en-US" sz="1700" kern="1200" dirty="0"/>
        </a:p>
      </dsp:txBody>
      <dsp:txXfrm>
        <a:off x="19904" y="2344116"/>
        <a:ext cx="6213913" cy="367937"/>
      </dsp:txXfrm>
    </dsp:sp>
    <dsp:sp modelId="{8477127E-44DB-4604-8158-92CC7145113F}">
      <dsp:nvSpPr>
        <dsp:cNvPr id="0" name=""/>
        <dsp:cNvSpPr/>
      </dsp:nvSpPr>
      <dsp:spPr>
        <a:xfrm>
          <a:off x="0" y="2780917"/>
          <a:ext cx="6253721" cy="40774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Contexte technique (environnement, machine, navigateur …)</a:t>
          </a:r>
          <a:endParaRPr lang="en-US" sz="1700" kern="1200" dirty="0"/>
        </a:p>
      </dsp:txBody>
      <dsp:txXfrm>
        <a:off x="19904" y="2800821"/>
        <a:ext cx="6213913" cy="367937"/>
      </dsp:txXfrm>
    </dsp:sp>
    <dsp:sp modelId="{37B57A40-893F-4D47-8D7E-FFECBBB8E9EF}">
      <dsp:nvSpPr>
        <dsp:cNvPr id="0" name=""/>
        <dsp:cNvSpPr/>
      </dsp:nvSpPr>
      <dsp:spPr>
        <a:xfrm>
          <a:off x="0" y="3237622"/>
          <a:ext cx="6253721" cy="407745"/>
        </a:xfrm>
        <a:prstGeom prst="round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Etapes de reproduction</a:t>
          </a:r>
          <a:endParaRPr lang="en-US" sz="1700" kern="1200" dirty="0"/>
        </a:p>
      </dsp:txBody>
      <dsp:txXfrm>
        <a:off x="19904" y="3257526"/>
        <a:ext cx="6213913" cy="367937"/>
      </dsp:txXfrm>
    </dsp:sp>
    <dsp:sp modelId="{7035C7F9-6DAB-46B1-B633-10C66332D3C6}">
      <dsp:nvSpPr>
        <dsp:cNvPr id="0" name=""/>
        <dsp:cNvSpPr/>
      </dsp:nvSpPr>
      <dsp:spPr>
        <a:xfrm>
          <a:off x="0" y="3694327"/>
          <a:ext cx="6253721" cy="40774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Quel est le problème ? (avec screens)</a:t>
          </a:r>
          <a:endParaRPr lang="en-US" sz="1700" kern="1200" dirty="0"/>
        </a:p>
      </dsp:txBody>
      <dsp:txXfrm>
        <a:off x="19904" y="3714231"/>
        <a:ext cx="6213913" cy="367937"/>
      </dsp:txXfrm>
    </dsp:sp>
    <dsp:sp modelId="{C0FD09A3-1C2A-4FC6-8CA0-AF1783DB3DD0}">
      <dsp:nvSpPr>
        <dsp:cNvPr id="0" name=""/>
        <dsp:cNvSpPr/>
      </dsp:nvSpPr>
      <dsp:spPr>
        <a:xfrm>
          <a:off x="0" y="4151032"/>
          <a:ext cx="6253721" cy="407745"/>
        </a:xfrm>
        <a:prstGeom prst="round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 quoi vous vous attendiez ? </a:t>
          </a:r>
          <a:endParaRPr lang="en-US" sz="1700" kern="1200" dirty="0"/>
        </a:p>
      </dsp:txBody>
      <dsp:txXfrm>
        <a:off x="19904" y="4170936"/>
        <a:ext cx="6213913" cy="367937"/>
      </dsp:txXfrm>
    </dsp:sp>
    <dsp:sp modelId="{22BC3ED6-5912-43CC-A22E-A5A8529DE9C4}">
      <dsp:nvSpPr>
        <dsp:cNvPr id="0" name=""/>
        <dsp:cNvSpPr/>
      </dsp:nvSpPr>
      <dsp:spPr>
        <a:xfrm>
          <a:off x="0" y="4607737"/>
          <a:ext cx="6253721" cy="4077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Critères de Validation </a:t>
          </a:r>
          <a:endParaRPr lang="en-US" sz="1700" kern="1200" dirty="0"/>
        </a:p>
      </dsp:txBody>
      <dsp:txXfrm>
        <a:off x="19904" y="4627641"/>
        <a:ext cx="6213913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4D9AF-328E-6E62-FFD2-1EDD9E38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B2AE9D-F1F4-7E22-A457-4A3193F4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A4A0C-553C-BE91-0409-06B2E9B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F5CEA-FFFA-ED71-2921-DDC3814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F8F4DE-4AF0-2A74-A2D1-E4369F3B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6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975F-5B2B-EDCC-6071-BD8FA33C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367F7D-A545-DCE3-C737-2D8240644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33241-216D-AB9D-98DC-C9AE5B27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1B0B0-81C9-422D-CBE9-C3265B4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2A1B0-F04C-7788-B9D0-98D53385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3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511158-18AF-37D8-D144-F3A7378F7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77C846-0E6A-D05F-1FAE-290A4F574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A4921-AA07-6C77-EB39-616E4426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79A63A-6DAD-976C-AEB5-345AED38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2B448-CD6F-BF29-BE6C-BEF80E1B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1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4F7AD-3B2B-CEC0-D0A0-BCD64765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17C1E7-7DA4-3FC5-56A3-7B2A2100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F5E54F-548B-3F35-24D4-02A373D1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8918A-8B8E-715C-D934-E73B6829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2D456-F905-703C-2152-EDD13359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75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06D3C-E887-5A05-7152-3EB0BB11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D25EAD-7604-4761-AE75-D289E2B04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82C133-DA57-6188-56F5-2E88236B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9C835-265E-FE76-1C81-2884A031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9EA5E-66F3-2696-9B01-43DBC616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2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5F979-4446-0510-8573-FEDB2C0F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7D41BD-788B-8EA0-003C-C08DA9B4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446611-05C2-C94D-EB6A-0B6E3FC8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CCB1B2-1744-5FFC-3ABB-05389C6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D5241-10F5-A6AB-8F05-0C4E417D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1C9571-C1AF-FA13-D416-A30A4A17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7BE28-FE00-A0D0-D6F6-F8320683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C04977-A0FE-2C12-553F-0A67F390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D4759C-9DD2-59DC-A3F3-9982ED58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E9312-CDEF-4B54-406E-38CF0588F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5DC5BB-EAF1-A819-7A1C-A2EAE6EB1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5DE251-31D7-B257-213C-9EBF7AA2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9B1B76-6259-B6F1-1C9C-1F60FA71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1C628A-8809-8D8F-16A2-68C2126A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7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CA10D-5F98-4CD9-3DD6-D08FA27A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433A11-0BD3-7D23-AC9C-F8C33BFF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38751B-55E6-6C50-FBD5-F2076BF5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16BD5F-0D58-2350-1198-0B2E001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1093FA-A4C2-0EF1-F93B-10785494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078C27-D0C4-BE7D-58BF-AC298C58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E593C7-E394-B41E-2CE4-326A7DF5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45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34595-1328-9062-C9E1-695AD53C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C768F-718D-47C1-424E-F6B53A47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09623A-30FF-2572-738D-A26A9BBB4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D45CE6-91BD-4F2A-6AF4-3E0342ED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18287D-ED29-0027-4F19-CD750E25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C2D2BD-4ACC-A9A0-7796-555870B4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69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F4FDD-1767-6B4F-AC8F-8C1C7F82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81CC87-F1E5-1607-F2E8-2B8417539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3417A3-E708-7EA7-554C-F9575E73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F18E75-364E-6095-AFE1-9C14F75E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62EFE4-0590-FF0B-4113-E8B60A48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790363-ED96-B2EE-D9B6-142AC700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66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843C28-8934-24FF-6DA8-1A752306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0019F7-8A06-3E48-4AF8-EA11F96C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16433-ABC0-3E4B-29B4-61DD51F93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553C0-3A7E-45C3-9DFD-C10E4734AB1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6BCD8-9473-3438-CA87-7C54FC767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9DB14-AED5-2286-2A68-1CAE8A096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ED84-A180-4D26-BBAA-92D5302F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1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98D70BD-DE58-6AB5-645D-CB9F5249F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fr-FR" sz="7200" dirty="0">
                <a:solidFill>
                  <a:schemeClr val="bg1"/>
                </a:solidFill>
              </a:rPr>
              <a:t>Test Fonctionnels End To END (E2E)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0EB5D-9C66-33D7-4981-5CC70EF73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Présenté par Mekouar Ayoub</a:t>
            </a:r>
          </a:p>
        </p:txBody>
      </p:sp>
    </p:spTree>
    <p:extLst>
      <p:ext uri="{BB962C8B-B14F-4D97-AF65-F5344CB8AC3E}">
        <p14:creationId xmlns:p14="http://schemas.microsoft.com/office/powerpoint/2010/main" val="259565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40A9E-ADB1-10A1-9FC8-2B979B50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fr-FR" sz="3200"/>
              <a:t>Générés par CHAT GPT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CF6F4-5ED5-C586-E1AE-D558BC0A9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fr-FR" sz="2000" dirty="0"/>
              <a:t>On va tous demander à chat </a:t>
            </a:r>
            <a:r>
              <a:rPr lang="fr-FR" sz="2000" dirty="0" err="1"/>
              <a:t>gpt</a:t>
            </a:r>
            <a:r>
              <a:rPr lang="fr-FR" sz="2000" dirty="0"/>
              <a:t> : </a:t>
            </a:r>
            <a:r>
              <a:rPr lang="fr-FR" sz="2000" b="0" i="0" dirty="0">
                <a:effectLst/>
                <a:latin typeface="Söhne"/>
              </a:rPr>
              <a:t>comment écrire un scénario de test</a:t>
            </a:r>
            <a:r>
              <a:rPr lang="fr-FR" sz="2000" dirty="0">
                <a:latin typeface="Söhne"/>
              </a:rPr>
              <a:t>.</a:t>
            </a:r>
            <a:endParaRPr lang="fr-FR" sz="2000" dirty="0"/>
          </a:p>
        </p:txBody>
      </p:sp>
      <p:pic>
        <p:nvPicPr>
          <p:cNvPr id="39" name="Picture 38" descr="Patte et queue de chat isolées">
            <a:extLst>
              <a:ext uri="{FF2B5EF4-FFF2-40B4-BE49-F238E27FC236}">
                <a16:creationId xmlns:a16="http://schemas.microsoft.com/office/drawing/2014/main" id="{79B1BB4D-BBD2-F9BC-0A26-8B7A66978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3" r="19107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7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0C00171-7C6D-BBCC-6F24-3E31DD7F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latin typeface="Söhne"/>
              </a:rPr>
              <a:t>Conception de Scénarios de Test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E288E54-7D05-FA7A-5ECD-68081C659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68494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506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66E86FD-1468-AF04-6178-241C4CA8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  <a:latin typeface="Söhne"/>
              </a:rPr>
              <a:t>Automatisation des test</a:t>
            </a:r>
            <a:endParaRPr lang="fr-FR" sz="48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83D65F-267E-A27A-2ED8-1E207DFB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 fontScale="92500" lnSpcReduction="20000"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Chaque </a:t>
            </a:r>
            <a:r>
              <a:rPr lang="fr-FR" sz="1800" dirty="0" err="1">
                <a:solidFill>
                  <a:schemeClr val="bg1"/>
                </a:solidFill>
              </a:rPr>
              <a:t>language</a:t>
            </a:r>
            <a:r>
              <a:rPr lang="fr-FR" sz="1800" dirty="0">
                <a:solidFill>
                  <a:schemeClr val="bg1"/>
                </a:solidFill>
              </a:rPr>
              <a:t> a ses outils pour les test. </a:t>
            </a:r>
          </a:p>
          <a:p>
            <a:pPr lvl="1"/>
            <a:r>
              <a:rPr lang="fr-FR" sz="1800" dirty="0" err="1">
                <a:solidFill>
                  <a:schemeClr val="bg1"/>
                </a:solidFill>
              </a:rPr>
              <a:t>NodeJS</a:t>
            </a:r>
            <a:r>
              <a:rPr lang="fr-FR" sz="1800" dirty="0">
                <a:solidFill>
                  <a:schemeClr val="bg1"/>
                </a:solidFill>
              </a:rPr>
              <a:t> =&gt; </a:t>
            </a:r>
          </a:p>
          <a:p>
            <a:pPr lvl="2"/>
            <a:r>
              <a:rPr lang="fr-FR" sz="1400" dirty="0" err="1">
                <a:solidFill>
                  <a:schemeClr val="bg1"/>
                </a:solidFill>
              </a:rPr>
              <a:t>nightwatch</a:t>
            </a:r>
            <a:r>
              <a:rPr lang="fr-FR" sz="1400" dirty="0">
                <a:solidFill>
                  <a:schemeClr val="bg1"/>
                </a:solidFill>
              </a:rPr>
              <a:t> pour les test e2e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Unitaire : JEST, </a:t>
            </a:r>
            <a:r>
              <a:rPr lang="fr-FR" sz="1400" dirty="0" err="1">
                <a:solidFill>
                  <a:schemeClr val="bg1"/>
                </a:solidFill>
              </a:rPr>
              <a:t>Mockito</a:t>
            </a:r>
            <a:endParaRPr lang="fr-FR" sz="1400" dirty="0">
              <a:solidFill>
                <a:schemeClr val="bg1"/>
              </a:solidFill>
            </a:endParaRPr>
          </a:p>
          <a:p>
            <a:pPr lvl="2"/>
            <a:r>
              <a:rPr lang="fr-FR" sz="1400" dirty="0" err="1">
                <a:solidFill>
                  <a:schemeClr val="bg1"/>
                </a:solidFill>
              </a:rPr>
              <a:t>Integration</a:t>
            </a:r>
            <a:r>
              <a:rPr lang="fr-FR" sz="1400" dirty="0">
                <a:solidFill>
                  <a:schemeClr val="bg1"/>
                </a:solidFill>
              </a:rPr>
              <a:t> : </a:t>
            </a:r>
            <a:r>
              <a:rPr lang="fr-FR" sz="1400" dirty="0" err="1">
                <a:solidFill>
                  <a:schemeClr val="bg1"/>
                </a:solidFill>
              </a:rPr>
              <a:t>Mockito</a:t>
            </a:r>
            <a:r>
              <a:rPr lang="fr-FR" sz="1400" dirty="0">
                <a:solidFill>
                  <a:schemeClr val="bg1"/>
                </a:solidFill>
              </a:rPr>
              <a:t> (</a:t>
            </a:r>
            <a:r>
              <a:rPr lang="fr-FR" sz="1400" dirty="0" err="1">
                <a:solidFill>
                  <a:schemeClr val="bg1"/>
                </a:solidFill>
              </a:rPr>
              <a:t>genere</a:t>
            </a:r>
            <a:r>
              <a:rPr lang="fr-FR" sz="1400" dirty="0">
                <a:solidFill>
                  <a:schemeClr val="bg1"/>
                </a:solidFill>
              </a:rPr>
              <a:t> des données de tests)</a:t>
            </a:r>
          </a:p>
          <a:p>
            <a:pPr lvl="1"/>
            <a:r>
              <a:rPr lang="fr-FR" sz="1800" dirty="0">
                <a:solidFill>
                  <a:schemeClr val="bg1"/>
                </a:solidFill>
              </a:rPr>
              <a:t>Java Spring Boot :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Spring boot test </a:t>
            </a:r>
            <a:r>
              <a:rPr lang="fr-FR" sz="1400" dirty="0" err="1">
                <a:solidFill>
                  <a:schemeClr val="bg1"/>
                </a:solidFill>
              </a:rPr>
              <a:t>Selenium</a:t>
            </a:r>
            <a:r>
              <a:rPr lang="fr-FR" sz="1400" dirty="0">
                <a:solidFill>
                  <a:schemeClr val="bg1"/>
                </a:solidFill>
              </a:rPr>
              <a:t> pour les test e2e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Unitaire :  JUNIT, </a:t>
            </a:r>
            <a:r>
              <a:rPr lang="fr-FR" sz="1400" dirty="0" err="1">
                <a:solidFill>
                  <a:schemeClr val="bg1"/>
                </a:solidFill>
              </a:rPr>
              <a:t>Mockito</a:t>
            </a:r>
            <a:endParaRPr lang="fr-FR" sz="1400" dirty="0">
              <a:solidFill>
                <a:schemeClr val="bg1"/>
              </a:solidFill>
            </a:endParaRP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Intégration : JUNIT, </a:t>
            </a:r>
            <a:r>
              <a:rPr lang="fr-FR" sz="1400" dirty="0" err="1">
                <a:solidFill>
                  <a:schemeClr val="bg1"/>
                </a:solidFill>
              </a:rPr>
              <a:t>Mockito</a:t>
            </a:r>
            <a:r>
              <a:rPr lang="fr-FR" sz="1400" dirty="0">
                <a:solidFill>
                  <a:schemeClr val="bg1"/>
                </a:solidFill>
              </a:rPr>
              <a:t> (</a:t>
            </a:r>
            <a:r>
              <a:rPr lang="fr-FR" sz="1400" dirty="0" err="1">
                <a:solidFill>
                  <a:schemeClr val="bg1"/>
                </a:solidFill>
              </a:rPr>
              <a:t>genere</a:t>
            </a:r>
            <a:r>
              <a:rPr lang="fr-FR" sz="1400" dirty="0">
                <a:solidFill>
                  <a:schemeClr val="bg1"/>
                </a:solidFill>
              </a:rPr>
              <a:t> des données de tests), </a:t>
            </a:r>
            <a:r>
              <a:rPr lang="fr-FR" sz="1400" dirty="0" err="1">
                <a:solidFill>
                  <a:schemeClr val="bg1"/>
                </a:solidFill>
              </a:rPr>
              <a:t>cucumber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fr-FR" sz="1800" dirty="0">
                <a:solidFill>
                  <a:schemeClr val="bg1"/>
                </a:solidFill>
              </a:rPr>
              <a:t>C#</a:t>
            </a:r>
          </a:p>
          <a:p>
            <a:pPr lvl="2"/>
            <a:r>
              <a:rPr lang="fr-FR" sz="1400" dirty="0" err="1">
                <a:solidFill>
                  <a:schemeClr val="bg1"/>
                </a:solidFill>
              </a:rPr>
              <a:t>Selenium</a:t>
            </a:r>
            <a:r>
              <a:rPr lang="fr-FR" sz="1400" dirty="0">
                <a:solidFill>
                  <a:schemeClr val="bg1"/>
                </a:solidFill>
              </a:rPr>
              <a:t> pour les test e2e</a:t>
            </a:r>
          </a:p>
          <a:p>
            <a:pPr lvl="2"/>
            <a:r>
              <a:rPr lang="fr-FR" sz="1400" dirty="0">
                <a:solidFill>
                  <a:schemeClr val="bg1"/>
                </a:solidFill>
              </a:rPr>
              <a:t>Unitaire : .net</a:t>
            </a:r>
          </a:p>
          <a:p>
            <a:pPr lvl="2"/>
            <a:r>
              <a:rPr lang="fr-FR" sz="1400" dirty="0" err="1">
                <a:solidFill>
                  <a:schemeClr val="bg1"/>
                </a:solidFill>
              </a:rPr>
              <a:t>Integration</a:t>
            </a:r>
            <a:r>
              <a:rPr lang="fr-FR" sz="1400" dirty="0">
                <a:solidFill>
                  <a:schemeClr val="bg1"/>
                </a:solidFill>
              </a:rPr>
              <a:t> : .net</a:t>
            </a:r>
          </a:p>
          <a:p>
            <a:pPr lvl="1"/>
            <a:r>
              <a:rPr lang="fr-FR" sz="1800" dirty="0" err="1">
                <a:solidFill>
                  <a:schemeClr val="bg1"/>
                </a:solidFill>
              </a:rPr>
              <a:t>Kotlin</a:t>
            </a:r>
            <a:endParaRPr lang="fr-FR" sz="1800" dirty="0">
              <a:solidFill>
                <a:schemeClr val="bg1"/>
              </a:solidFill>
            </a:endParaRPr>
          </a:p>
          <a:p>
            <a:pPr lvl="2"/>
            <a:r>
              <a:rPr lang="fr-FR" sz="1800" dirty="0" err="1">
                <a:solidFill>
                  <a:schemeClr val="bg1"/>
                </a:solidFill>
              </a:rPr>
              <a:t>Kotlin</a:t>
            </a:r>
            <a:r>
              <a:rPr lang="fr-FR" sz="1800" dirty="0">
                <a:solidFill>
                  <a:schemeClr val="bg1"/>
                </a:solidFill>
              </a:rPr>
              <a:t> Test pour les test e2e</a:t>
            </a:r>
          </a:p>
          <a:p>
            <a:pPr lvl="2"/>
            <a:r>
              <a:rPr lang="fr-FR" sz="1800" dirty="0">
                <a:solidFill>
                  <a:schemeClr val="bg1"/>
                </a:solidFill>
              </a:rPr>
              <a:t>Unitaire : JUNIT</a:t>
            </a:r>
          </a:p>
          <a:p>
            <a:pPr lvl="2"/>
            <a:r>
              <a:rPr lang="fr-FR" sz="1800" dirty="0" err="1">
                <a:solidFill>
                  <a:schemeClr val="bg1"/>
                </a:solidFill>
              </a:rPr>
              <a:t>Integration</a:t>
            </a:r>
            <a:r>
              <a:rPr lang="fr-FR" sz="1800" dirty="0">
                <a:solidFill>
                  <a:schemeClr val="bg1"/>
                </a:solidFill>
              </a:rPr>
              <a:t> : JUNIT</a:t>
            </a:r>
          </a:p>
          <a:p>
            <a:pPr lvl="1"/>
            <a:r>
              <a:rPr lang="fr-FR" sz="1800" dirty="0" err="1">
                <a:solidFill>
                  <a:schemeClr val="bg1"/>
                </a:solidFill>
              </a:rPr>
              <a:t>Php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Symphony</a:t>
            </a:r>
            <a:endParaRPr lang="fr-FR" sz="1800" dirty="0">
              <a:solidFill>
                <a:schemeClr val="bg1"/>
              </a:solidFill>
            </a:endParaRPr>
          </a:p>
          <a:p>
            <a:pPr lvl="2"/>
            <a:r>
              <a:rPr lang="fr-FR" sz="1800" dirty="0" err="1">
                <a:solidFill>
                  <a:schemeClr val="bg1"/>
                </a:solidFill>
              </a:rPr>
              <a:t>Selenium</a:t>
            </a:r>
            <a:r>
              <a:rPr lang="fr-FR" sz="1800" dirty="0">
                <a:solidFill>
                  <a:schemeClr val="bg1"/>
                </a:solidFill>
              </a:rPr>
              <a:t> pour les test e2e</a:t>
            </a:r>
          </a:p>
          <a:p>
            <a:pPr lvl="2"/>
            <a:r>
              <a:rPr lang="fr-FR" sz="1800" dirty="0">
                <a:solidFill>
                  <a:schemeClr val="bg1"/>
                </a:solidFill>
              </a:rPr>
              <a:t>Unitaire : Jasmine, </a:t>
            </a:r>
            <a:r>
              <a:rPr lang="fr-FR" sz="1800" dirty="0" err="1">
                <a:solidFill>
                  <a:schemeClr val="bg1"/>
                </a:solidFill>
              </a:rPr>
              <a:t>PhpUnit</a:t>
            </a:r>
            <a:endParaRPr lang="fr-FR" sz="1800" dirty="0">
              <a:solidFill>
                <a:schemeClr val="bg1"/>
              </a:solidFill>
            </a:endParaRPr>
          </a:p>
          <a:p>
            <a:pPr lvl="2"/>
            <a:r>
              <a:rPr lang="fr-FR" sz="1800" dirty="0" err="1">
                <a:solidFill>
                  <a:schemeClr val="bg1"/>
                </a:solidFill>
              </a:rPr>
              <a:t>Integration</a:t>
            </a:r>
            <a:r>
              <a:rPr lang="fr-FR" sz="1800" dirty="0">
                <a:solidFill>
                  <a:schemeClr val="bg1"/>
                </a:solidFill>
              </a:rPr>
              <a:t> : Jasmine</a:t>
            </a:r>
          </a:p>
          <a:p>
            <a:pPr lvl="1"/>
            <a:r>
              <a:rPr lang="fr-FR" sz="1800" dirty="0">
                <a:solidFill>
                  <a:schemeClr val="bg1"/>
                </a:solidFill>
              </a:rPr>
              <a:t>CYPRESS</a:t>
            </a:r>
          </a:p>
        </p:txBody>
      </p:sp>
    </p:spTree>
    <p:extLst>
      <p:ext uri="{BB962C8B-B14F-4D97-AF65-F5344CB8AC3E}">
        <p14:creationId xmlns:p14="http://schemas.microsoft.com/office/powerpoint/2010/main" val="81418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D3783E6-7680-DB98-ECF9-2369576D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latin typeface="Söhne"/>
              </a:rPr>
              <a:t>Environnement de test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B4C5F37-F7D2-0C12-92F7-FE0CC3AFB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19273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339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C2A00-A97A-8B5F-DAEA-DE35F68B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branches (Convention de Commit =&gt; </a:t>
            </a:r>
            <a:r>
              <a:rPr lang="fr-FR" dirty="0" err="1"/>
              <a:t>Conventionnal</a:t>
            </a:r>
            <a:r>
              <a:rPr lang="fr-FR" dirty="0"/>
              <a:t> Commit)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0CBE29-C6C5-DE1C-762F-20880257DBA9}"/>
              </a:ext>
            </a:extLst>
          </p:cNvPr>
          <p:cNvSpPr/>
          <p:nvPr/>
        </p:nvSpPr>
        <p:spPr>
          <a:xfrm>
            <a:off x="836578" y="4951378"/>
            <a:ext cx="255837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Branche local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543A0-B69F-DC3A-E61E-15F55EECE984}"/>
              </a:ext>
            </a:extLst>
          </p:cNvPr>
          <p:cNvSpPr/>
          <p:nvPr/>
        </p:nvSpPr>
        <p:spPr>
          <a:xfrm>
            <a:off x="836577" y="1829863"/>
            <a:ext cx="255837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Branche 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FDFEA-1D38-4897-6DE4-C555C0A8763B}"/>
              </a:ext>
            </a:extLst>
          </p:cNvPr>
          <p:cNvSpPr/>
          <p:nvPr/>
        </p:nvSpPr>
        <p:spPr>
          <a:xfrm>
            <a:off x="4377448" y="3294602"/>
            <a:ext cx="255837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Branche </a:t>
            </a:r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26539-6DA3-16BA-8B3A-4809CA0A4C4C}"/>
              </a:ext>
            </a:extLst>
          </p:cNvPr>
          <p:cNvSpPr/>
          <p:nvPr/>
        </p:nvSpPr>
        <p:spPr>
          <a:xfrm>
            <a:off x="9197505" y="3294601"/>
            <a:ext cx="255837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Branche Prod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F76608E-14AB-A94A-9E82-667D1A811807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H="1" flipV="1">
            <a:off x="2115765" y="3155426"/>
            <a:ext cx="1" cy="179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A649515-748C-657A-7A6F-64A14B021F71}"/>
              </a:ext>
            </a:extLst>
          </p:cNvPr>
          <p:cNvSpPr txBox="1"/>
          <p:nvPr/>
        </p:nvSpPr>
        <p:spPr>
          <a:xfrm>
            <a:off x="335616" y="3486640"/>
            <a:ext cx="163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Apres test unitaires, Par Merge ou Rebase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ABD7081-E807-A7DF-58F4-EB341E2D110E}"/>
              </a:ext>
            </a:extLst>
          </p:cNvPr>
          <p:cNvCxnSpPr>
            <a:cxnSpLocks/>
          </p:cNvCxnSpPr>
          <p:nvPr/>
        </p:nvCxnSpPr>
        <p:spPr>
          <a:xfrm>
            <a:off x="3409541" y="2484672"/>
            <a:ext cx="2261684" cy="80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CAFF5E1-94C0-6227-3F80-9A01CE0EEDE8}"/>
              </a:ext>
            </a:extLst>
          </p:cNvPr>
          <p:cNvSpPr txBox="1"/>
          <p:nvPr/>
        </p:nvSpPr>
        <p:spPr>
          <a:xfrm>
            <a:off x="4362859" y="2049547"/>
            <a:ext cx="309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Apres Tests intégration, </a:t>
            </a:r>
          </a:p>
          <a:p>
            <a:r>
              <a:rPr lang="fr-FR" dirty="0"/>
              <a:t>TAG RELEASE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6026B56-F816-590A-66D4-B4B6401D191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935823" y="3957383"/>
            <a:ext cx="2261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3650C5A-A81F-A191-75FD-28B69AD99055}"/>
              </a:ext>
            </a:extLst>
          </p:cNvPr>
          <p:cNvSpPr txBox="1"/>
          <p:nvPr/>
        </p:nvSpPr>
        <p:spPr>
          <a:xfrm>
            <a:off x="7159557" y="4513634"/>
            <a:ext cx="189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Apres test e2e,</a:t>
            </a:r>
          </a:p>
          <a:p>
            <a:r>
              <a:rPr lang="fr-FR" dirty="0"/>
              <a:t>TAG Version</a:t>
            </a:r>
          </a:p>
        </p:txBody>
      </p:sp>
    </p:spTree>
    <p:extLst>
      <p:ext uri="{BB962C8B-B14F-4D97-AF65-F5344CB8AC3E}">
        <p14:creationId xmlns:p14="http://schemas.microsoft.com/office/powerpoint/2010/main" val="383101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B71DF7F-4926-7A0E-9F76-F8FC799B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/>
              <a:t>Remontée de bug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934AF91-915C-A81D-7F7A-056DB76D1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273180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57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97BBC9-10E7-1C27-9085-E8DDC7F0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/>
              <a:t>TP</a:t>
            </a:r>
            <a:endParaRPr lang="fr-FR" dirty="0"/>
          </a:p>
        </p:txBody>
      </p:sp>
      <p:pic>
        <p:nvPicPr>
          <p:cNvPr id="44" name="Picture 4" descr="Graphique de progression d’autocollants de classe">
            <a:extLst>
              <a:ext uri="{FF2B5EF4-FFF2-40B4-BE49-F238E27FC236}">
                <a16:creationId xmlns:a16="http://schemas.microsoft.com/office/drawing/2014/main" id="{4248EEBC-9F04-BC79-C457-8BA1C9D14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05448F9D-F785-B86A-89A3-0911C109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fr-FR" sz="1700" dirty="0"/>
              <a:t>Prendre une application déjà existante</a:t>
            </a:r>
          </a:p>
          <a:p>
            <a:r>
              <a:rPr lang="fr-FR" sz="1700" dirty="0"/>
              <a:t>Faire un bug </a:t>
            </a:r>
            <a:r>
              <a:rPr lang="fr-FR" sz="1700" dirty="0" err="1"/>
              <a:t>bash</a:t>
            </a:r>
            <a:endParaRPr lang="fr-FR" sz="1700" dirty="0"/>
          </a:p>
          <a:p>
            <a:r>
              <a:rPr lang="fr-FR" sz="1700" dirty="0"/>
              <a:t>Faire au moins un diagramme de séquence</a:t>
            </a:r>
          </a:p>
          <a:p>
            <a:r>
              <a:rPr lang="fr-FR" sz="1700" dirty="0"/>
              <a:t>Faire au moins un diagramme d’activité</a:t>
            </a:r>
          </a:p>
          <a:p>
            <a:r>
              <a:rPr lang="fr-FR" sz="1700" dirty="0"/>
              <a:t>Ecrire un Scénario de test vertical</a:t>
            </a:r>
          </a:p>
          <a:p>
            <a:r>
              <a:rPr lang="fr-FR" sz="1700" dirty="0"/>
              <a:t>Ecrire un Scénario de test horizontal</a:t>
            </a:r>
          </a:p>
          <a:p>
            <a:r>
              <a:rPr lang="fr-FR" sz="1700" dirty="0"/>
              <a:t>Créer une branche de </a:t>
            </a:r>
            <a:r>
              <a:rPr lang="fr-FR" sz="1700" dirty="0" err="1"/>
              <a:t>staging</a:t>
            </a:r>
            <a:endParaRPr lang="fr-FR" sz="1700" dirty="0"/>
          </a:p>
          <a:p>
            <a:r>
              <a:rPr lang="fr-FR" sz="1700" dirty="0"/>
              <a:t>Exécutez le bug </a:t>
            </a:r>
            <a:r>
              <a:rPr lang="fr-FR" sz="1700" dirty="0" err="1"/>
              <a:t>bash</a:t>
            </a:r>
            <a:r>
              <a:rPr lang="fr-FR" sz="1700" dirty="0"/>
              <a:t> et faites une remontée de bug </a:t>
            </a:r>
          </a:p>
          <a:p>
            <a:r>
              <a:rPr lang="fr-FR" sz="1700" dirty="0"/>
              <a:t>Bonus : intégrer un outil d’automatisation des tests (unitaire, intégration ou e2e)</a:t>
            </a:r>
          </a:p>
        </p:txBody>
      </p:sp>
    </p:spTree>
    <p:extLst>
      <p:ext uri="{BB962C8B-B14F-4D97-AF65-F5344CB8AC3E}">
        <p14:creationId xmlns:p14="http://schemas.microsoft.com/office/powerpoint/2010/main" val="139655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B099C-ABB2-3D4E-B211-0F918F8A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BUG BASH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D4B14E6-1AC1-304E-2AD1-89B92DEA8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03967"/>
              </p:ext>
            </p:extLst>
          </p:nvPr>
        </p:nvGraphicFramePr>
        <p:xfrm>
          <a:off x="262646" y="0"/>
          <a:ext cx="11929355" cy="1860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871">
                  <a:extLst>
                    <a:ext uri="{9D8B030D-6E8A-4147-A177-3AD203B41FA5}">
                      <a16:colId xmlns:a16="http://schemas.microsoft.com/office/drawing/2014/main" val="3162877508"/>
                    </a:ext>
                  </a:extLst>
                </a:gridCol>
                <a:gridCol w="2385871">
                  <a:extLst>
                    <a:ext uri="{9D8B030D-6E8A-4147-A177-3AD203B41FA5}">
                      <a16:colId xmlns:a16="http://schemas.microsoft.com/office/drawing/2014/main" val="2686416185"/>
                    </a:ext>
                  </a:extLst>
                </a:gridCol>
                <a:gridCol w="2385871">
                  <a:extLst>
                    <a:ext uri="{9D8B030D-6E8A-4147-A177-3AD203B41FA5}">
                      <a16:colId xmlns:a16="http://schemas.microsoft.com/office/drawing/2014/main" val="3122968706"/>
                    </a:ext>
                  </a:extLst>
                </a:gridCol>
                <a:gridCol w="2385871">
                  <a:extLst>
                    <a:ext uri="{9D8B030D-6E8A-4147-A177-3AD203B41FA5}">
                      <a16:colId xmlns:a16="http://schemas.microsoft.com/office/drawing/2014/main" val="2269551854"/>
                    </a:ext>
                  </a:extLst>
                </a:gridCol>
                <a:gridCol w="2385871">
                  <a:extLst>
                    <a:ext uri="{9D8B030D-6E8A-4147-A177-3AD203B41FA5}">
                      <a16:colId xmlns:a16="http://schemas.microsoft.com/office/drawing/2014/main" val="3426260059"/>
                    </a:ext>
                  </a:extLst>
                </a:gridCol>
              </a:tblGrid>
              <a:tr h="767308">
                <a:tc>
                  <a:txBody>
                    <a:bodyPr/>
                    <a:lstStyle/>
                    <a:p>
                      <a:r>
                        <a:rPr lang="fr-FR" dirty="0"/>
                        <a:t>Fonctionnalité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Numéro de remontée de bug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94294"/>
                  </a:ext>
                </a:extLst>
              </a:tr>
              <a:tr h="66865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dirty="0"/>
                        <a:t>I- Authentification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dirty="0"/>
                        <a:t>Se connecter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Champ email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Champ mot de passe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Lien vers les CGU et politique de confidentialité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Click du bouton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Lien </a:t>
                      </a:r>
                      <a:r>
                        <a:rPr lang="fr-FR" dirty="0" err="1"/>
                        <a:t>mdp</a:t>
                      </a:r>
                      <a:r>
                        <a:rPr lang="fr-FR" dirty="0"/>
                        <a:t> oublié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Lien vers s’inscrire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Apparition loader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Menu cliquable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Show </a:t>
                      </a:r>
                      <a:r>
                        <a:rPr lang="fr-FR" dirty="0" err="1"/>
                        <a:t>Password</a:t>
                      </a:r>
                      <a:endParaRPr lang="fr-FR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Se souvenir de moi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Bulle aide se souvenir de moi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Bouton Annuler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Redirection vers la home page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/>
                        <a:t>b. Créer un compte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Champ email, </a:t>
                      </a:r>
                      <a:r>
                        <a:rPr lang="fr-FR" dirty="0" err="1"/>
                        <a:t>mdp</a:t>
                      </a:r>
                      <a:r>
                        <a:rPr lang="fr-FR" dirty="0"/>
                        <a:t>, nom, </a:t>
                      </a:r>
                      <a:r>
                        <a:rPr lang="fr-FR" dirty="0" err="1"/>
                        <a:t>prenom</a:t>
                      </a:r>
                      <a:r>
                        <a:rPr lang="fr-FR" dirty="0"/>
                        <a:t>, confirmation </a:t>
                      </a:r>
                      <a:r>
                        <a:rPr lang="fr-FR" dirty="0" err="1"/>
                        <a:t>mdp</a:t>
                      </a:r>
                      <a:endParaRPr lang="fr-FR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Case à cocher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Bouton s’inscrire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Lien vers se connecter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Apparition loader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Menu cliquable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/>
                        <a:t>c. </a:t>
                      </a:r>
                      <a:r>
                        <a:rPr lang="fr-FR" dirty="0" err="1"/>
                        <a:t>Verification</a:t>
                      </a:r>
                      <a:r>
                        <a:rPr lang="fr-FR" dirty="0"/>
                        <a:t> du mail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/>
                        <a:t>1. 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X</a:t>
                      </a:r>
                    </a:p>
                    <a:p>
                      <a:r>
                        <a:rPr lang="fr-FR" dirty="0"/>
                        <a:t>X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Lien vers CGU ne fait 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00477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r>
                        <a:rPr lang="fr-FR" dirty="0"/>
                        <a:t>II-Clients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dirty="0"/>
                        <a:t>Ajouter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Champs nom </a:t>
                      </a:r>
                      <a:r>
                        <a:rPr lang="fr-FR" dirty="0" err="1"/>
                        <a:t>prenom</a:t>
                      </a:r>
                      <a:r>
                        <a:rPr lang="fr-FR" dirty="0"/>
                        <a:t>, mail, </a:t>
                      </a:r>
                      <a:r>
                        <a:rPr lang="fr-FR" dirty="0" err="1"/>
                        <a:t>tel,adresse</a:t>
                      </a:r>
                      <a:r>
                        <a:rPr lang="fr-FR" dirty="0"/>
                        <a:t>, date de naissance, genre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Bouton Ajouter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Bouton réinitialiser les champs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Bouton retour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Menu cliquable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Redirection vers la home page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Messages d’erreur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Bouton </a:t>
                      </a:r>
                      <a:r>
                        <a:rPr lang="fr-FR" dirty="0" err="1"/>
                        <a:t>hover</a:t>
                      </a:r>
                      <a:r>
                        <a:rPr lang="fr-FR" dirty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fr-FR" dirty="0"/>
                        <a:t>Apparition Loader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/>
                        <a:t>b. Modifier client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/>
                        <a:t>c. Lister Client</a:t>
                      </a:r>
                    </a:p>
                    <a:p>
                      <a:pPr marL="0" indent="0">
                        <a:buNone/>
                      </a:pPr>
                      <a:r>
                        <a:rPr lang="fr-FR" dirty="0"/>
                        <a:t>d. </a:t>
                      </a:r>
                      <a:r>
                        <a:rPr lang="fr-FR" dirty="0" err="1"/>
                        <a:t>Detail</a:t>
                      </a:r>
                      <a:r>
                        <a:rPr lang="fr-FR" dirty="0"/>
                        <a:t> Client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32072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0958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84205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4730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32760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889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89231"/>
                  </a:ext>
                </a:extLst>
              </a:tr>
              <a:tr h="44455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2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4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5F1C9-B705-85FC-DFF2-41E64F06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137AE-5452-0947-2607-0DC669B7F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champ email doit suivre le regex</a:t>
            </a:r>
          </a:p>
          <a:p>
            <a:r>
              <a:rPr lang="fr-FR" dirty="0"/>
              <a:t>Un champ nom ou assimilé doit avoir minimum 3 caractères</a:t>
            </a:r>
          </a:p>
          <a:p>
            <a:r>
              <a:rPr lang="fr-FR" dirty="0"/>
              <a:t>Un MDP a au moins 8 car dont 1 maj 1 min  1 chiffre et 1 </a:t>
            </a:r>
            <a:r>
              <a:rPr lang="fr-FR" dirty="0" err="1"/>
              <a:t>special</a:t>
            </a:r>
            <a:endParaRPr lang="fr-FR" dirty="0"/>
          </a:p>
          <a:p>
            <a:r>
              <a:rPr lang="fr-FR" dirty="0"/>
              <a:t>Date de naissance au format JJ/MM/AAAA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495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A3B90F3-1AA2-95FE-64AC-7614E002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/>
              <a:t>Introduction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B8D4D87-F679-6BD1-7427-5C99237FC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12580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0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F9C40-D403-7CA5-D4B2-5EE97C22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bon cours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831A0BA-90BF-5EE6-FD1F-8AB08BCE9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614199"/>
              </p:ext>
            </p:extLst>
          </p:nvPr>
        </p:nvGraphicFramePr>
        <p:xfrm>
          <a:off x="838200" y="1825624"/>
          <a:ext cx="10515600" cy="332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534755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94850127"/>
                    </a:ext>
                  </a:extLst>
                </a:gridCol>
              </a:tblGrid>
              <a:tr h="553385">
                <a:tc>
                  <a:txBody>
                    <a:bodyPr/>
                    <a:lstStyle/>
                    <a:p>
                      <a:r>
                        <a:rPr lang="fr-FR" dirty="0"/>
                        <a:t>Moi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91099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r>
                        <a:rPr lang="fr-FR" dirty="0"/>
                        <a:t>Investissement (prise de notes)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 la pratique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361215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r>
                        <a:rPr lang="fr-FR" dirty="0"/>
                        <a:t>Réactivité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 bonnes explications (approfondies)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04137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r>
                        <a:rPr lang="fr-FR" dirty="0"/>
                        <a:t>Questions même bêtes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Support de cours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302096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Interactivité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13090"/>
                  </a:ext>
                </a:extLst>
              </a:tr>
              <a:tr h="5533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8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9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CD470A3-1E04-4014-D4A4-9F95DB98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/>
              <a:t>Plan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3BC04EA-9C09-374D-EFA2-893ED885B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9645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52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AB4E6C8-7019-8D50-8E51-8A029FC7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 b="0" i="0">
                <a:effectLst/>
                <a:latin typeface="Söhne"/>
              </a:rPr>
              <a:t>Définition des tests end-to-end 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6D6F17E-3E4C-7323-3FAF-74C02B0F1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77336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08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BF6E9-E235-ADBF-74FA-B8420310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définir une fonctionnalité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E5062-099C-FD05-E5DB-60E8D496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Fonctionnalité</a:t>
            </a:r>
          </a:p>
          <a:p>
            <a:pPr lvl="1"/>
            <a:r>
              <a:rPr lang="fr-FR" dirty="0"/>
              <a:t>Qu’elle soit le plus large possible</a:t>
            </a:r>
          </a:p>
          <a:p>
            <a:pPr lvl="1"/>
            <a:r>
              <a:rPr lang="fr-FR" dirty="0"/>
              <a:t>Elle gère la même catégorie de données (forcément liées)</a:t>
            </a:r>
          </a:p>
          <a:p>
            <a:pPr lvl="1"/>
            <a:r>
              <a:rPr lang="fr-FR" dirty="0"/>
              <a:t>Intuition</a:t>
            </a:r>
          </a:p>
          <a:p>
            <a:r>
              <a:rPr lang="fr-FR" dirty="0"/>
              <a:t>2. Pages</a:t>
            </a:r>
          </a:p>
          <a:p>
            <a:r>
              <a:rPr lang="fr-FR" dirty="0"/>
              <a:t>3. Interactions</a:t>
            </a:r>
          </a:p>
          <a:p>
            <a:endParaRPr lang="fr-FR" dirty="0"/>
          </a:p>
          <a:p>
            <a:r>
              <a:rPr lang="fr-FR" dirty="0"/>
              <a:t>VENTES != CLIENTS</a:t>
            </a:r>
          </a:p>
          <a:p>
            <a:r>
              <a:rPr lang="fr-FR" dirty="0"/>
              <a:t>Connexion vs Inscription (Authentification)</a:t>
            </a:r>
          </a:p>
        </p:txBody>
      </p:sp>
    </p:spTree>
    <p:extLst>
      <p:ext uri="{BB962C8B-B14F-4D97-AF65-F5344CB8AC3E}">
        <p14:creationId xmlns:p14="http://schemas.microsoft.com/office/powerpoint/2010/main" val="102298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F843502-A62E-D2C3-5A3D-126B15C4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latin typeface="Söhne"/>
              </a:rPr>
              <a:t>Autres types de test 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F031D0-7158-E8AD-65D8-8F5D64FE3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84671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3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B20106A-5B89-8DF0-29F4-FF4DAAD4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>
                <a:latin typeface="Söhne"/>
              </a:rPr>
              <a:t>Les tests dans la planification agile</a:t>
            </a:r>
            <a:endParaRPr lang="fr-FR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47D555C-AB18-A529-A32F-8226E66F4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4876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0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C42F294-0C1E-12FA-68B7-33B501B4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fr-FR" sz="4800" dirty="0">
                <a:latin typeface="Söhne"/>
              </a:rPr>
              <a:t>Scénarios de Test(un test d’intégration)</a:t>
            </a:r>
            <a:br>
              <a:rPr lang="fr-FR" sz="4800" dirty="0">
                <a:latin typeface="Söhne"/>
              </a:rPr>
            </a:br>
            <a:br>
              <a:rPr lang="fr-FR" sz="4800" dirty="0">
                <a:latin typeface="Söhne"/>
              </a:rPr>
            </a:br>
            <a:r>
              <a:rPr lang="fr-FR" sz="4800" dirty="0">
                <a:latin typeface="Söhne"/>
              </a:rPr>
              <a:t>EXHAUSTIF</a:t>
            </a:r>
            <a:endParaRPr lang="fr-FR" sz="48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15F18CF-B9AE-DC16-0D3B-688137390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4893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511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7CA7A2B6A9D4384F2B18B917D76A4" ma:contentTypeVersion="0" ma:contentTypeDescription="Crée un document." ma:contentTypeScope="" ma:versionID="3e20c9c1f56986f61952200e404a935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a7a4d20d44597f96235e784c98db5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3918B0-1A4D-42FE-BA50-00F7FF2E4D1E}"/>
</file>

<file path=customXml/itemProps2.xml><?xml version="1.0" encoding="utf-8"?>
<ds:datastoreItem xmlns:ds="http://schemas.openxmlformats.org/officeDocument/2006/customXml" ds:itemID="{89C46989-AA43-4C06-A131-5BFA915CC1ED}"/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1079</Words>
  <Application>Microsoft Office PowerPoint</Application>
  <PresentationFormat>Grand écran</PresentationFormat>
  <Paragraphs>211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Thème Office</vt:lpstr>
      <vt:lpstr>Test Fonctionnels End To END (E2E)</vt:lpstr>
      <vt:lpstr>Introduction</vt:lpstr>
      <vt:lpstr>Un bon cours</vt:lpstr>
      <vt:lpstr>Plan</vt:lpstr>
      <vt:lpstr>Définition des tests end-to-end </vt:lpstr>
      <vt:lpstr>Comment définir une fonctionnalité</vt:lpstr>
      <vt:lpstr>Autres types de test </vt:lpstr>
      <vt:lpstr>Les tests dans la planification agile</vt:lpstr>
      <vt:lpstr>Scénarios de Test(un test d’intégration)  EXHAUSTIF</vt:lpstr>
      <vt:lpstr>Générés par CHAT GPT </vt:lpstr>
      <vt:lpstr>Conception de Scénarios de Test</vt:lpstr>
      <vt:lpstr>Automatisation des test</vt:lpstr>
      <vt:lpstr>Environnement de test</vt:lpstr>
      <vt:lpstr>Les branches (Convention de Commit =&gt; Conventionnal Commit)</vt:lpstr>
      <vt:lpstr>Remontée de bug</vt:lpstr>
      <vt:lpstr>TP</vt:lpstr>
      <vt:lpstr>BUG BASH</vt:lpstr>
      <vt:lpstr>Règles métier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Fonctionnels End To END</dc:title>
  <dc:creator>Ayoub</dc:creator>
  <cp:lastModifiedBy>Ayoub</cp:lastModifiedBy>
  <cp:revision>201</cp:revision>
  <dcterms:created xsi:type="dcterms:W3CDTF">2024-01-29T05:22:00Z</dcterms:created>
  <dcterms:modified xsi:type="dcterms:W3CDTF">2024-01-29T13:32:14Z</dcterms:modified>
</cp:coreProperties>
</file>