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6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8A24-9F4C-00E9-456A-9AF6E8DCA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54FA58-4B54-5289-0CBB-78C8963F6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164A8-1F3B-8EAC-F5D8-16F1D64C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930BB-A4FA-3636-8997-6C65FC89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31FF8-7D5F-C697-D95E-3194F01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7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DE591-65A0-C6F8-46D7-0316EF36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83883-9D8C-38D5-88D4-4E46097F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4DBDD-C2BE-8836-388D-E43440B3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FB85A-E5B4-1CFA-9172-0D0E9978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21293-116F-D01A-A19B-11E6D3B7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039F8-947D-F061-C855-A71FA2B6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9FE98-008C-962B-3CB3-435B9C0B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99CD7-1088-9576-83B6-1112E2E0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7245B-30BD-BE77-04E0-C2EFC80C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13E83-59C7-D912-97E3-1847E5C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F79D-0277-D230-A6CA-8664408A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323A3-2F6A-BAFE-C7A9-04B2FDA5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E3D5D-9956-C6D9-50BA-24795A7E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1A60E-0EDE-C2F1-C6B3-AC7E620A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BC1DE-C86B-7080-82EF-C41D9051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35182-85FA-2057-BED5-E1862902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6DC52-DD55-6425-BC05-6C0812BA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4DAA6-E9F5-60E9-0E37-E2331281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8266-8E9A-AC35-4BE5-FE1AA66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49F0A-6C04-E948-F790-37B24EDC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674B-80FA-C05C-6CC3-D6722D9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BD8-073D-5555-054F-85A4E736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98906-9A8E-5A2B-7A99-74E6577CF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2D3CA-23A1-D3C9-BCD6-F1CA1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469CC-766A-41A9-E51D-D532438A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7CBFD-5E89-6055-0069-464649BB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D764-5CC4-314F-7EA2-20B7FD1D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C4760-9221-9EC4-B0EF-9883DB4E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04F53-FB7D-F35D-5164-371C84A9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421E32-C630-DF57-7654-67657A9F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DABCD1-F01F-206B-CDD5-37A43009C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80919-8B4E-6375-9F66-898C71D6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2EBD8F-3E80-4803-C39F-3971AF44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AF487B-D8E8-28EC-8A7C-BB3BB43F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E679-7B57-BD67-E905-802653F6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DE04F-C75E-347E-27A2-A8C9411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848A9-9824-F2AD-4E79-B42B79AE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5D4A71-31E2-020F-0D20-CB677888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0BD50-8F0A-9DE5-881B-B6E35B96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037DB1-5559-A4FE-0C64-489275B8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CC9F2-5E3F-E383-2947-5F827A64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D0909-81D2-F205-F669-A9CB488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166E-B81D-382D-511F-8488CF31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20473-4A4B-DA12-E53D-AABDE89F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5961F-9049-F0C4-D094-B9F9526A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B9886-024C-6166-4182-6BAE413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AD293-2937-42A1-611D-63814DA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CAB1-3882-91B0-D527-66424D09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B8333-2CE8-0039-084E-F3DC7E9C3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5A9B2-5C71-8B16-6BEF-4E5FBBC88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94938-65AC-113D-13EA-6FDD9778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F6AF4-8E36-EF78-BF54-F7249AAD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C23C9-1EF3-5FB5-0B8A-6541AECE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C2A1B-523C-05D4-ECC6-4FE788B4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38D47-6AE3-CADF-D6B8-617C4F81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17059-B2C2-AD50-4540-02B72247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5F5C-4782-4EC8-A580-C09CBCADB29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D78A9-C994-CD4D-95F4-5353775C0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B7F1A-86A3-2C14-6E76-CCB377FFD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4E3B-A763-41B9-96F8-D735E9B64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D3B872-600D-8756-F11C-6ECE666489F3}"/>
              </a:ext>
            </a:extLst>
          </p:cNvPr>
          <p:cNvSpPr/>
          <p:nvPr/>
        </p:nvSpPr>
        <p:spPr>
          <a:xfrm>
            <a:off x="5234729" y="91319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App.vue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BF406-810E-2D97-A011-7E62E87D85C2}"/>
              </a:ext>
            </a:extLst>
          </p:cNvPr>
          <p:cNvSpPr/>
          <p:nvPr/>
        </p:nvSpPr>
        <p:spPr>
          <a:xfrm>
            <a:off x="8096771" y="427978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ChatingList.vue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EB8CA-5A5B-C497-7500-C49765C7E939}"/>
              </a:ext>
            </a:extLst>
          </p:cNvPr>
          <p:cNvSpPr/>
          <p:nvPr/>
        </p:nvSpPr>
        <p:spPr>
          <a:xfrm>
            <a:off x="9727034" y="427978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VideoList.vue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330F28-17EA-E414-747F-06CEC4B4428F}"/>
              </a:ext>
            </a:extLst>
          </p:cNvPr>
          <p:cNvSpPr/>
          <p:nvPr/>
        </p:nvSpPr>
        <p:spPr>
          <a:xfrm>
            <a:off x="5234729" y="175295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router-view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0DEEB-34B9-AE22-4F5B-D57E494B8CD5}"/>
              </a:ext>
            </a:extLst>
          </p:cNvPr>
          <p:cNvSpPr/>
          <p:nvPr/>
        </p:nvSpPr>
        <p:spPr>
          <a:xfrm>
            <a:off x="8888136" y="25507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MeetingView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9A690B-347A-6BB0-CA15-73C284F8B09C}"/>
              </a:ext>
            </a:extLst>
          </p:cNvPr>
          <p:cNvSpPr/>
          <p:nvPr/>
        </p:nvSpPr>
        <p:spPr>
          <a:xfrm>
            <a:off x="3085749" y="175295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router-link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2D1741-0826-EF4E-3107-1CFA28A8F05A}"/>
              </a:ext>
            </a:extLst>
          </p:cNvPr>
          <p:cNvSpPr/>
          <p:nvPr/>
        </p:nvSpPr>
        <p:spPr>
          <a:xfrm>
            <a:off x="5234728" y="25507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AccountsView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E7AC10-1940-FF04-34A5-19671271C49E}"/>
              </a:ext>
            </a:extLst>
          </p:cNvPr>
          <p:cNvSpPr/>
          <p:nvPr/>
        </p:nvSpPr>
        <p:spPr>
          <a:xfrm>
            <a:off x="1581320" y="255078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Homeview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67F92-96E5-0D03-2241-A616639E1940}"/>
              </a:ext>
            </a:extLst>
          </p:cNvPr>
          <p:cNvSpPr/>
          <p:nvPr/>
        </p:nvSpPr>
        <p:spPr>
          <a:xfrm>
            <a:off x="8888135" y="346744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ItemList.vue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0FD1DA-9BBA-9AD2-F6E3-38B991839DD6}"/>
              </a:ext>
            </a:extLst>
          </p:cNvPr>
          <p:cNvSpPr/>
          <p:nvPr/>
        </p:nvSpPr>
        <p:spPr>
          <a:xfrm>
            <a:off x="5986942" y="334650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ProfileView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3B8098-6958-C368-F7A4-065D0E8573AD}"/>
              </a:ext>
            </a:extLst>
          </p:cNvPr>
          <p:cNvSpPr/>
          <p:nvPr/>
        </p:nvSpPr>
        <p:spPr>
          <a:xfrm>
            <a:off x="4437776" y="334860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LoginView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355DA-F28D-A0F5-55A7-BEBC7C5C64BD}"/>
              </a:ext>
            </a:extLst>
          </p:cNvPr>
          <p:cNvSpPr/>
          <p:nvPr/>
        </p:nvSpPr>
        <p:spPr>
          <a:xfrm>
            <a:off x="4437775" y="397428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SignupView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4C11AE-C284-D534-6F28-E3286E77D796}"/>
              </a:ext>
            </a:extLst>
          </p:cNvPr>
          <p:cNvSpPr/>
          <p:nvPr/>
        </p:nvSpPr>
        <p:spPr>
          <a:xfrm>
            <a:off x="5986943" y="395680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LogoutView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AC9578-53A4-2492-B3C4-0D09BF40C939}"/>
              </a:ext>
            </a:extLst>
          </p:cNvPr>
          <p:cNvSpPr/>
          <p:nvPr/>
        </p:nvSpPr>
        <p:spPr>
          <a:xfrm>
            <a:off x="5986942" y="458248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SignoutView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5EFB56-7851-BDC0-468C-06E4FF8C3BB3}"/>
              </a:ext>
            </a:extLst>
          </p:cNvPr>
          <p:cNvSpPr/>
          <p:nvPr/>
        </p:nvSpPr>
        <p:spPr>
          <a:xfrm>
            <a:off x="868256" y="334650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CreatMeet.vue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86B7B5-FD32-CA4F-CCC8-4F6201BB9B23}"/>
              </a:ext>
            </a:extLst>
          </p:cNvPr>
          <p:cNvSpPr/>
          <p:nvPr/>
        </p:nvSpPr>
        <p:spPr>
          <a:xfrm>
            <a:off x="2318852" y="334650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ProjectList.vue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69D9F-DC93-1391-2400-CFCB4148F37D}"/>
              </a:ext>
            </a:extLst>
          </p:cNvPr>
          <p:cNvSpPr/>
          <p:nvPr/>
        </p:nvSpPr>
        <p:spPr>
          <a:xfrm>
            <a:off x="2074522" y="3956803"/>
            <a:ext cx="1663120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ProjectListItem.vue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3A706C-4EF6-08FD-AB2C-37F623E510C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821959" y="1315865"/>
            <a:ext cx="0" cy="43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6ED70A-02F4-2551-3915-F6615331E8A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260208" y="1954295"/>
            <a:ext cx="974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C7FC6E-F874-2ECE-44A4-AE72FAD74CC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5821958" y="2155631"/>
            <a:ext cx="1" cy="3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04C8D63-936B-683B-9823-09A1E34BA8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025005" y="3751273"/>
            <a:ext cx="1" cy="2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53F65C-DCA2-3425-A8E2-FB148E373974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906082" y="3749176"/>
            <a:ext cx="0" cy="20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A7107C-C779-5C23-627B-3CA887D833C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6574172" y="3749176"/>
            <a:ext cx="1" cy="20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E284DBF-4FB9-7FEE-EC6A-B3E96A1825E8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6574172" y="4359475"/>
            <a:ext cx="1" cy="2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DC12DCC-4075-AF91-E48B-6909B72E9980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475365" y="2953452"/>
            <a:ext cx="1" cy="51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58C78AB-1DBE-0523-820B-0237C34D43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21957" y="2353205"/>
            <a:ext cx="3653409" cy="197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259FE37-721A-ECBC-EACB-572D51488C56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68550" y="2353204"/>
            <a:ext cx="3653406" cy="197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6BC8B70-3BF4-E523-CFFA-B361F0688390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9689982" y="3655502"/>
            <a:ext cx="409665" cy="838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167470E-2B90-F7CD-B38F-ED4124A0FED7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8684002" y="4074951"/>
            <a:ext cx="791363" cy="204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5B140AA-75AB-A6D0-199C-753242C3B18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6001539" y="2773871"/>
            <a:ext cx="393052" cy="752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58C5FD5-7E07-0840-BDA9-6D64D2D32D62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5025006" y="3149977"/>
            <a:ext cx="796950" cy="1986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5E326B5-AB0C-13FD-3657-3AD01AB82ACB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16200000" flipH="1">
            <a:off x="2340790" y="2781212"/>
            <a:ext cx="393052" cy="737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2DFC1E43-7819-0F3C-B4AE-234DA975A071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1455486" y="3149976"/>
            <a:ext cx="713062" cy="196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057526F-B745-4EA2-9097-A81CAE4B219F}"/>
              </a:ext>
            </a:extLst>
          </p:cNvPr>
          <p:cNvSpPr/>
          <p:nvPr/>
        </p:nvSpPr>
        <p:spPr>
          <a:xfrm>
            <a:off x="370510" y="26705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 -1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4992E7-CD9B-B699-3FEA-BFAEE66D476B}"/>
              </a:ext>
            </a:extLst>
          </p:cNvPr>
          <p:cNvSpPr/>
          <p:nvPr/>
        </p:nvSpPr>
        <p:spPr>
          <a:xfrm>
            <a:off x="1898704" y="54529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363D53-3178-6B73-1393-3B201D47475F}"/>
              </a:ext>
            </a:extLst>
          </p:cNvPr>
          <p:cNvSpPr/>
          <p:nvPr/>
        </p:nvSpPr>
        <p:spPr>
          <a:xfrm>
            <a:off x="4851631" y="54529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E856F0-37E7-CF3E-C967-34F6987462D7}"/>
              </a:ext>
            </a:extLst>
          </p:cNvPr>
          <p:cNvSpPr/>
          <p:nvPr/>
        </p:nvSpPr>
        <p:spPr>
          <a:xfrm>
            <a:off x="1898704" y="2158216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E3D11-C1B7-3345-F90D-7203DEC8DE94}"/>
              </a:ext>
            </a:extLst>
          </p:cNvPr>
          <p:cNvSpPr/>
          <p:nvPr/>
        </p:nvSpPr>
        <p:spPr>
          <a:xfrm>
            <a:off x="4851631" y="2158216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7662B6-DF16-E97F-8D89-EDE88D743D53}"/>
              </a:ext>
            </a:extLst>
          </p:cNvPr>
          <p:cNvSpPr/>
          <p:nvPr/>
        </p:nvSpPr>
        <p:spPr>
          <a:xfrm>
            <a:off x="1898704" y="377114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3CD4EF-C4B2-4CFE-5719-D8858E23B18D}"/>
              </a:ext>
            </a:extLst>
          </p:cNvPr>
          <p:cNvSpPr/>
          <p:nvPr/>
        </p:nvSpPr>
        <p:spPr>
          <a:xfrm>
            <a:off x="4851631" y="3771141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337D00-D31D-ACA9-81A5-ACCEAECEAD1D}"/>
              </a:ext>
            </a:extLst>
          </p:cNvPr>
          <p:cNvSpPr/>
          <p:nvPr/>
        </p:nvSpPr>
        <p:spPr>
          <a:xfrm>
            <a:off x="7947166" y="2158216"/>
            <a:ext cx="2488738" cy="29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채팅창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6F399C-FDD1-AC46-194A-92E5246EA0A8}"/>
              </a:ext>
            </a:extLst>
          </p:cNvPr>
          <p:cNvSpPr/>
          <p:nvPr/>
        </p:nvSpPr>
        <p:spPr>
          <a:xfrm>
            <a:off x="7947166" y="545289"/>
            <a:ext cx="2488738" cy="131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참가자 명단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웹엑스처럼</a:t>
            </a:r>
            <a:r>
              <a:rPr lang="ko-KR" altLang="en-US" sz="1100" dirty="0"/>
              <a:t> 구성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F5369-EE09-EF89-3CE7-06C926D13F4D}"/>
              </a:ext>
            </a:extLst>
          </p:cNvPr>
          <p:cNvSpPr/>
          <p:nvPr/>
        </p:nvSpPr>
        <p:spPr>
          <a:xfrm>
            <a:off x="1898705" y="5620980"/>
            <a:ext cx="8537200" cy="41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음소거</a:t>
            </a:r>
            <a:r>
              <a:rPr lang="en-US" altLang="ko-KR" sz="1100" dirty="0"/>
              <a:t>, </a:t>
            </a:r>
            <a:r>
              <a:rPr lang="ko-KR" altLang="en-US" sz="1100" dirty="0"/>
              <a:t>비디오중지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채팅창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참가자명단</a:t>
            </a:r>
            <a:r>
              <a:rPr lang="en-US" altLang="ko-KR" sz="1100" dirty="0"/>
              <a:t>, </a:t>
            </a:r>
            <a:r>
              <a:rPr lang="ko-KR" altLang="en-US" sz="1100" dirty="0"/>
              <a:t>화면공유</a:t>
            </a:r>
            <a:r>
              <a:rPr lang="en-US" altLang="ko-KR" sz="1100" dirty="0"/>
              <a:t>, </a:t>
            </a:r>
            <a:r>
              <a:rPr lang="ko-KR" altLang="en-US" sz="1100" dirty="0"/>
              <a:t>나가기 </a:t>
            </a:r>
            <a:r>
              <a:rPr lang="en-US" altLang="ko-KR" sz="1100" dirty="0"/>
              <a:t>(</a:t>
            </a:r>
            <a:r>
              <a:rPr lang="ko-KR" altLang="en-US" sz="1100" dirty="0"/>
              <a:t>임시중단</a:t>
            </a:r>
            <a:r>
              <a:rPr lang="en-US" altLang="ko-KR" sz="1100" dirty="0"/>
              <a:t>, 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982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957536-6ADC-4293-5A6A-120A0477FA4D}"/>
              </a:ext>
            </a:extLst>
          </p:cNvPr>
          <p:cNvSpPr/>
          <p:nvPr/>
        </p:nvSpPr>
        <p:spPr>
          <a:xfrm>
            <a:off x="177563" y="74109"/>
            <a:ext cx="1315677" cy="69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 -2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화면공유및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드로일기능사용시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F08D2-6CC6-C04B-8030-42CC9A063951}"/>
              </a:ext>
            </a:extLst>
          </p:cNvPr>
          <p:cNvSpPr/>
          <p:nvPr/>
        </p:nvSpPr>
        <p:spPr>
          <a:xfrm>
            <a:off x="590019" y="1317292"/>
            <a:ext cx="911608" cy="82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F131E-8817-627C-6C69-EBDAB0F0676B}"/>
              </a:ext>
            </a:extLst>
          </p:cNvPr>
          <p:cNvSpPr/>
          <p:nvPr/>
        </p:nvSpPr>
        <p:spPr>
          <a:xfrm>
            <a:off x="1652620" y="1317292"/>
            <a:ext cx="911608" cy="82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22E83-AEAB-B0EF-FC4E-1B6B227D4E9E}"/>
              </a:ext>
            </a:extLst>
          </p:cNvPr>
          <p:cNvSpPr/>
          <p:nvPr/>
        </p:nvSpPr>
        <p:spPr>
          <a:xfrm>
            <a:off x="2715221" y="1317292"/>
            <a:ext cx="911608" cy="82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9EDAB-782C-2269-F91B-D44450C1951E}"/>
              </a:ext>
            </a:extLst>
          </p:cNvPr>
          <p:cNvSpPr/>
          <p:nvPr/>
        </p:nvSpPr>
        <p:spPr>
          <a:xfrm>
            <a:off x="3777822" y="1326677"/>
            <a:ext cx="911608" cy="81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A9993-FF98-74AD-3390-28AF87C5A727}"/>
              </a:ext>
            </a:extLst>
          </p:cNvPr>
          <p:cNvSpPr/>
          <p:nvPr/>
        </p:nvSpPr>
        <p:spPr>
          <a:xfrm>
            <a:off x="590019" y="2304175"/>
            <a:ext cx="6168695" cy="3438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화면공유 </a:t>
            </a:r>
            <a:r>
              <a:rPr lang="en-US" altLang="ko-KR" sz="1100" dirty="0"/>
              <a:t>or</a:t>
            </a:r>
            <a:r>
              <a:rPr lang="ko-KR" altLang="en-US" sz="1100" dirty="0"/>
              <a:t> 드로잉시스템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67F789-20DE-CFA7-6E3B-EBCDA22CBF43}"/>
              </a:ext>
            </a:extLst>
          </p:cNvPr>
          <p:cNvSpPr/>
          <p:nvPr/>
        </p:nvSpPr>
        <p:spPr>
          <a:xfrm>
            <a:off x="7010404" y="2815350"/>
            <a:ext cx="2116816" cy="29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채팅창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2C3F2A-3A5A-5E98-506D-930B78A29473}"/>
              </a:ext>
            </a:extLst>
          </p:cNvPr>
          <p:cNvSpPr/>
          <p:nvPr/>
        </p:nvSpPr>
        <p:spPr>
          <a:xfrm>
            <a:off x="7010405" y="1317292"/>
            <a:ext cx="2116815" cy="139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참가자 명단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웹엑스처럼</a:t>
            </a:r>
            <a:r>
              <a:rPr lang="ko-KR" altLang="en-US" sz="1100" dirty="0"/>
              <a:t> 구성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4D435A-6681-525E-DDD5-1CE4D5E8BAE3}"/>
              </a:ext>
            </a:extLst>
          </p:cNvPr>
          <p:cNvSpPr/>
          <p:nvPr/>
        </p:nvSpPr>
        <p:spPr>
          <a:xfrm>
            <a:off x="590020" y="6077817"/>
            <a:ext cx="8537200" cy="41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음소거</a:t>
            </a:r>
            <a:r>
              <a:rPr lang="en-US" altLang="ko-KR" sz="1100" dirty="0"/>
              <a:t>, </a:t>
            </a:r>
            <a:r>
              <a:rPr lang="ko-KR" altLang="en-US" sz="1100" dirty="0"/>
              <a:t>비디오중지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채팅창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참가자명단</a:t>
            </a:r>
            <a:r>
              <a:rPr lang="en-US" altLang="ko-KR" sz="1100" dirty="0"/>
              <a:t>, </a:t>
            </a:r>
            <a:r>
              <a:rPr lang="ko-KR" altLang="en-US" sz="1100" dirty="0"/>
              <a:t>화면공유</a:t>
            </a:r>
            <a:r>
              <a:rPr lang="en-US" altLang="ko-KR" sz="1100" dirty="0"/>
              <a:t>, </a:t>
            </a:r>
            <a:r>
              <a:rPr lang="ko-KR" altLang="en-US" sz="1100" dirty="0"/>
              <a:t>나가기</a:t>
            </a:r>
            <a:r>
              <a:rPr lang="en-US" altLang="ko-KR" sz="1100" dirty="0"/>
              <a:t>, </a:t>
            </a:r>
            <a:r>
              <a:rPr lang="ko-KR" altLang="en-US" sz="1100" dirty="0"/>
              <a:t>초대코드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6DD72C-8C0B-BCC6-A8A5-C2001FFC860D}"/>
              </a:ext>
            </a:extLst>
          </p:cNvPr>
          <p:cNvSpPr/>
          <p:nvPr/>
        </p:nvSpPr>
        <p:spPr>
          <a:xfrm>
            <a:off x="4784505" y="1317292"/>
            <a:ext cx="911608" cy="82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카메라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28BD58-82B8-A50B-63BB-FBEFCB5DA4DC}"/>
              </a:ext>
            </a:extLst>
          </p:cNvPr>
          <p:cNvSpPr/>
          <p:nvPr/>
        </p:nvSpPr>
        <p:spPr>
          <a:xfrm>
            <a:off x="5847106" y="1326677"/>
            <a:ext cx="911608" cy="81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카메라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F7898-E2DD-C1B7-0208-695E5833868B}"/>
              </a:ext>
            </a:extLst>
          </p:cNvPr>
          <p:cNvSpPr txBox="1"/>
          <p:nvPr/>
        </p:nvSpPr>
        <p:spPr>
          <a:xfrm>
            <a:off x="9320169" y="343949"/>
            <a:ext cx="27767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캐러셀을</a:t>
            </a:r>
            <a:r>
              <a:rPr lang="ko-KR" altLang="en-US" dirty="0"/>
              <a:t> 이용하여 </a:t>
            </a:r>
            <a:r>
              <a:rPr lang="ko-KR" altLang="en-US" dirty="0" err="1"/>
              <a:t>다른사용자의</a:t>
            </a:r>
            <a:r>
              <a:rPr lang="ko-KR" altLang="en-US" dirty="0"/>
              <a:t> 카메라도 </a:t>
            </a:r>
            <a:r>
              <a:rPr lang="ko-KR" altLang="en-US" dirty="0" err="1"/>
              <a:t>볼수</a:t>
            </a:r>
            <a:r>
              <a:rPr lang="ko-KR" altLang="en-US" dirty="0"/>
              <a:t> 있게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드로잉 기능을 먼저 선점한 사람만 사용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호스트에게 </a:t>
            </a:r>
            <a:r>
              <a:rPr lang="ko-KR" altLang="en-US" dirty="0" err="1"/>
              <a:t>드로잉및</a:t>
            </a:r>
            <a:r>
              <a:rPr lang="ko-KR" altLang="en-US" dirty="0"/>
              <a:t> 화면공유 권한</a:t>
            </a:r>
            <a:r>
              <a:rPr lang="en-US" altLang="ko-KR" dirty="0"/>
              <a:t>(</a:t>
            </a:r>
            <a:r>
              <a:rPr lang="ko-KR" altLang="en-US" dirty="0" err="1"/>
              <a:t>디폴트값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호스트가 참가자한테 권한 부여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70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CF6266-67D2-3BF6-CC8C-8D850D29E435}"/>
              </a:ext>
            </a:extLst>
          </p:cNvPr>
          <p:cNvSpPr/>
          <p:nvPr/>
        </p:nvSpPr>
        <p:spPr>
          <a:xfrm>
            <a:off x="370510" y="267056"/>
            <a:ext cx="1399567" cy="64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비회원이 초대코드를 통해 </a:t>
            </a:r>
            <a:r>
              <a:rPr lang="ko-KR" altLang="en-US" sz="1100" dirty="0" err="1"/>
              <a:t>미팅룸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입장할때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ED9F63-F463-3ACB-EE79-A357B5684D3B}"/>
              </a:ext>
            </a:extLst>
          </p:cNvPr>
          <p:cNvSpPr/>
          <p:nvPr/>
        </p:nvSpPr>
        <p:spPr>
          <a:xfrm>
            <a:off x="3482129" y="4079846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019E37-AF41-8E7E-C114-8D67142ADCA1}"/>
              </a:ext>
            </a:extLst>
          </p:cNvPr>
          <p:cNvSpPr/>
          <p:nvPr/>
        </p:nvSpPr>
        <p:spPr>
          <a:xfrm>
            <a:off x="3482129" y="4734888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닉네임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7640D2-1BDD-2A56-BF38-EFA531308B43}"/>
              </a:ext>
            </a:extLst>
          </p:cNvPr>
          <p:cNvSpPr/>
          <p:nvPr/>
        </p:nvSpPr>
        <p:spPr>
          <a:xfrm>
            <a:off x="3482129" y="704675"/>
            <a:ext cx="5227742" cy="292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카메라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DC3D33-9E96-1AE3-6AB6-5030F78FF104}"/>
              </a:ext>
            </a:extLst>
          </p:cNvPr>
          <p:cNvSpPr/>
          <p:nvPr/>
        </p:nvSpPr>
        <p:spPr>
          <a:xfrm>
            <a:off x="6228477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3FDD4-048E-EEE8-CA4F-F7DDC9D847AD}"/>
              </a:ext>
            </a:extLst>
          </p:cNvPr>
          <p:cNvSpPr/>
          <p:nvPr/>
        </p:nvSpPr>
        <p:spPr>
          <a:xfrm>
            <a:off x="7535412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나가기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DE0678-0AF7-9595-F2C3-A11BFAE0AE83}"/>
              </a:ext>
            </a:extLst>
          </p:cNvPr>
          <p:cNvSpPr/>
          <p:nvPr/>
        </p:nvSpPr>
        <p:spPr>
          <a:xfrm>
            <a:off x="3482129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음소거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52A667-744F-8140-F1C1-0F7E675F6B62}"/>
              </a:ext>
            </a:extLst>
          </p:cNvPr>
          <p:cNvSpPr/>
          <p:nvPr/>
        </p:nvSpPr>
        <p:spPr>
          <a:xfrm>
            <a:off x="4789064" y="549199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비디오 중지</a:t>
            </a:r>
          </a:p>
        </p:txBody>
      </p:sp>
    </p:spTree>
    <p:extLst>
      <p:ext uri="{BB962C8B-B14F-4D97-AF65-F5344CB8AC3E}">
        <p14:creationId xmlns:p14="http://schemas.microsoft.com/office/powerpoint/2010/main" val="418481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4544F-FE2B-054B-7630-1A9441CF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Router</a:t>
            </a:r>
            <a:r>
              <a:rPr lang="ko-KR" altLang="en-US" dirty="0"/>
              <a:t> 가드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토큰값이</a:t>
            </a:r>
            <a:r>
              <a:rPr lang="ko-KR" altLang="en-US" dirty="0"/>
              <a:t> 없으면 </a:t>
            </a:r>
            <a:r>
              <a:rPr lang="en-US" altLang="ko-KR" sz="2800" dirty="0"/>
              <a:t>Conference</a:t>
            </a:r>
            <a:r>
              <a:rPr lang="ko-KR" altLang="en-US" sz="2800" dirty="0" err="1"/>
              <a:t>페이지랑</a:t>
            </a:r>
            <a:r>
              <a:rPr lang="ko-KR" altLang="en-US" sz="2800" dirty="0"/>
              <a:t> 로그인 페이지 회원가입 페이지만 접근 가능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dirty="0" err="1"/>
              <a:t>그외</a:t>
            </a:r>
            <a:r>
              <a:rPr lang="ko-KR" altLang="en-US" dirty="0"/>
              <a:t> 페이지는 </a:t>
            </a:r>
            <a:r>
              <a:rPr lang="ko-KR" altLang="en-US" dirty="0" err="1"/>
              <a:t>토큰값이</a:t>
            </a:r>
            <a:r>
              <a:rPr lang="ko-KR" altLang="en-US" dirty="0"/>
              <a:t> </a:t>
            </a:r>
            <a:r>
              <a:rPr lang="ko-KR" altLang="en-US" dirty="0" err="1"/>
              <a:t>존재할때만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800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28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F34BCF-AE6E-5E19-5A1B-A420620FEB64}"/>
              </a:ext>
            </a:extLst>
          </p:cNvPr>
          <p:cNvSpPr/>
          <p:nvPr/>
        </p:nvSpPr>
        <p:spPr>
          <a:xfrm>
            <a:off x="538290" y="259080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conference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67215-4C4F-9320-FCA9-B30F18AF4D4D}"/>
              </a:ext>
            </a:extLst>
          </p:cNvPr>
          <p:cNvSpPr/>
          <p:nvPr/>
        </p:nvSpPr>
        <p:spPr>
          <a:xfrm>
            <a:off x="6695810" y="25878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history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D8F115-C998-B652-5AEC-9448C1DFA7A4}"/>
              </a:ext>
            </a:extLst>
          </p:cNvPr>
          <p:cNvSpPr/>
          <p:nvPr/>
        </p:nvSpPr>
        <p:spPr>
          <a:xfrm>
            <a:off x="538291" y="338235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accounts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C089B2-E03C-F7DA-27EA-D5B7DC0ECEEC}"/>
              </a:ext>
            </a:extLst>
          </p:cNvPr>
          <p:cNvSpPr/>
          <p:nvPr/>
        </p:nvSpPr>
        <p:spPr>
          <a:xfrm>
            <a:off x="538291" y="418070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93021B-0C7F-0BF2-5140-53482C302F9E}"/>
              </a:ext>
            </a:extLst>
          </p:cNvPr>
          <p:cNvSpPr/>
          <p:nvPr/>
        </p:nvSpPr>
        <p:spPr>
          <a:xfrm>
            <a:off x="5072540" y="337796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D73712-E257-AA3B-AA8F-67EBF4746A89}"/>
              </a:ext>
            </a:extLst>
          </p:cNvPr>
          <p:cNvSpPr/>
          <p:nvPr/>
        </p:nvSpPr>
        <p:spPr>
          <a:xfrm>
            <a:off x="8437927" y="416252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sidebar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EFF45-8A7E-106E-285A-33B87956D9CC}"/>
              </a:ext>
            </a:extLst>
          </p:cNvPr>
          <p:cNvSpPr/>
          <p:nvPr/>
        </p:nvSpPr>
        <p:spPr>
          <a:xfrm>
            <a:off x="6790886" y="416652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header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4CF727-72A1-2566-883F-95D7C207DE93}"/>
              </a:ext>
            </a:extLst>
          </p:cNvPr>
          <p:cNvSpPr/>
          <p:nvPr/>
        </p:nvSpPr>
        <p:spPr>
          <a:xfrm>
            <a:off x="5072541" y="418070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footer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A4DF13-9D42-BD1C-4004-1035076F8BA9}"/>
              </a:ext>
            </a:extLst>
          </p:cNvPr>
          <p:cNvSpPr/>
          <p:nvPr/>
        </p:nvSpPr>
        <p:spPr>
          <a:xfrm>
            <a:off x="8141513" y="25878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conferencelist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29FF11-E658-9AB3-9FB8-CEF339FE09B3}"/>
              </a:ext>
            </a:extLst>
          </p:cNvPr>
          <p:cNvSpPr/>
          <p:nvPr/>
        </p:nvSpPr>
        <p:spPr>
          <a:xfrm>
            <a:off x="5090717" y="25878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detail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6157C0-3478-52B5-2044-A6212EF47546}"/>
              </a:ext>
            </a:extLst>
          </p:cNvPr>
          <p:cNvSpPr/>
          <p:nvPr/>
        </p:nvSpPr>
        <p:spPr>
          <a:xfrm>
            <a:off x="6775502" y="337936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signup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9F80CB-DC98-DC69-5372-418013FA9C78}"/>
              </a:ext>
            </a:extLst>
          </p:cNvPr>
          <p:cNvSpPr/>
          <p:nvPr/>
        </p:nvSpPr>
        <p:spPr>
          <a:xfrm>
            <a:off x="8437927" y="3379366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profile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410E0C-D7C9-2211-AA60-47661C54FA3E}"/>
              </a:ext>
            </a:extLst>
          </p:cNvPr>
          <p:cNvSpPr/>
          <p:nvPr/>
        </p:nvSpPr>
        <p:spPr>
          <a:xfrm>
            <a:off x="3645014" y="258031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chating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F6A74-FB4B-399E-1AC8-6DA9337ECB4E}"/>
              </a:ext>
            </a:extLst>
          </p:cNvPr>
          <p:cNvSpPr/>
          <p:nvPr/>
        </p:nvSpPr>
        <p:spPr>
          <a:xfrm>
            <a:off x="9612386" y="2580319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inherit"/>
              </a:rPr>
              <a:t>drawing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474688-E811-062A-03F5-0C07E5DCE82C}"/>
              </a:ext>
            </a:extLst>
          </p:cNvPr>
          <p:cNvSpPr/>
          <p:nvPr/>
        </p:nvSpPr>
        <p:spPr>
          <a:xfrm>
            <a:off x="5957576" y="157303"/>
            <a:ext cx="1174459" cy="111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이메일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비밀번호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비밀번호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6AEBC0-A04A-C887-78B0-481CF7F6268E}"/>
              </a:ext>
            </a:extLst>
          </p:cNvPr>
          <p:cNvSpPr/>
          <p:nvPr/>
        </p:nvSpPr>
        <p:spPr>
          <a:xfrm>
            <a:off x="682301" y="17199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Accounts(</a:t>
            </a:r>
            <a:r>
              <a:rPr lang="ko-KR" altLang="en-US" sz="1100" dirty="0"/>
              <a:t>기본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B6988-D831-F00B-DFF5-2EE3705AE80A}"/>
              </a:ext>
            </a:extLst>
          </p:cNvPr>
          <p:cNvSpPr/>
          <p:nvPr/>
        </p:nvSpPr>
        <p:spPr>
          <a:xfrm>
            <a:off x="4279779" y="17199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변경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99E2B5-C7FD-CF44-1739-EDE865203200}"/>
              </a:ext>
            </a:extLst>
          </p:cNvPr>
          <p:cNvSpPr/>
          <p:nvPr/>
        </p:nvSpPr>
        <p:spPr>
          <a:xfrm>
            <a:off x="4155340" y="787521"/>
            <a:ext cx="142333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비로그인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이메일</a:t>
            </a:r>
            <a:r>
              <a:rPr lang="en-US" altLang="ko-KR" sz="1100" dirty="0"/>
              <a:t>,</a:t>
            </a:r>
            <a:r>
              <a:rPr lang="ko-KR" altLang="en-US" sz="1100" dirty="0"/>
              <a:t>비밀번호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89469A-9FDA-3A42-84D3-07303899978A}"/>
              </a:ext>
            </a:extLst>
          </p:cNvPr>
          <p:cNvSpPr/>
          <p:nvPr/>
        </p:nvSpPr>
        <p:spPr>
          <a:xfrm>
            <a:off x="2601982" y="157303"/>
            <a:ext cx="1174459" cy="77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회원탈퇴</a:t>
            </a:r>
            <a:r>
              <a:rPr lang="en-US" altLang="ko-KR" sz="1100" dirty="0"/>
              <a:t>, </a:t>
            </a:r>
            <a:r>
              <a:rPr lang="ko-KR" altLang="en-US" sz="1100" dirty="0"/>
              <a:t>비밀변호 변경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DAFDC-B9D2-035C-61BD-57BC02EA835A}"/>
              </a:ext>
            </a:extLst>
          </p:cNvPr>
          <p:cNvSpPr/>
          <p:nvPr/>
        </p:nvSpPr>
        <p:spPr>
          <a:xfrm>
            <a:off x="2599184" y="302632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이메일인증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재전송버튼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5E13F7-C3CF-043C-3979-61203AB96699}"/>
              </a:ext>
            </a:extLst>
          </p:cNvPr>
          <p:cNvSpPr/>
          <p:nvPr/>
        </p:nvSpPr>
        <p:spPr>
          <a:xfrm>
            <a:off x="4278380" y="3026328"/>
            <a:ext cx="1174459" cy="100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이메일인증완료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인증완료시 바로 </a:t>
            </a:r>
            <a:r>
              <a:rPr lang="ko-KR" altLang="en-US" sz="1100" dirty="0" err="1"/>
              <a:t>로그인페이지로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이동할경우</a:t>
            </a:r>
            <a:r>
              <a:rPr lang="ko-KR" altLang="en-US" sz="1100" dirty="0"/>
              <a:t> 제외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7FDDA-533A-AFF0-53E5-CADD0E9228D8}"/>
              </a:ext>
            </a:extLst>
          </p:cNvPr>
          <p:cNvSpPr/>
          <p:nvPr/>
        </p:nvSpPr>
        <p:spPr>
          <a:xfrm>
            <a:off x="5957576" y="3026328"/>
            <a:ext cx="131567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비밀번호 재설정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82B15-7D0E-3BF4-2642-ABC926784810}"/>
              </a:ext>
            </a:extLst>
          </p:cNvPr>
          <p:cNvSpPr/>
          <p:nvPr/>
        </p:nvSpPr>
        <p:spPr>
          <a:xfrm>
            <a:off x="682301" y="302632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Accounts(</a:t>
            </a:r>
            <a:r>
              <a:rPr lang="ko-KR" altLang="en-US" sz="1100" dirty="0"/>
              <a:t>추가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F4A1E-B378-4E6C-FC72-EE50D9C6AF4B}"/>
              </a:ext>
            </a:extLst>
          </p:cNvPr>
          <p:cNvSpPr txBox="1"/>
          <p:nvPr/>
        </p:nvSpPr>
        <p:spPr>
          <a:xfrm>
            <a:off x="7508147" y="293615"/>
            <a:ext cx="4446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회원가입 성공했을 경우 자동 로그인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회원가입 실패했을 경우 에러페이지로 이동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 </a:t>
            </a:r>
            <a:r>
              <a:rPr lang="ko-KR" altLang="en-US" dirty="0" err="1"/>
              <a:t>탈퇴시</a:t>
            </a:r>
            <a:r>
              <a:rPr lang="ko-KR" altLang="en-US" dirty="0"/>
              <a:t> 로그인 페이지로 이동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사이트 </a:t>
            </a:r>
            <a:r>
              <a:rPr lang="ko-KR" altLang="en-US" dirty="0" err="1"/>
              <a:t>접속시</a:t>
            </a:r>
            <a:r>
              <a:rPr lang="ko-KR" altLang="en-US" dirty="0"/>
              <a:t> 로그인 페이지로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7CDCC-F471-5B1F-4625-109873C87445}"/>
              </a:ext>
            </a:extLst>
          </p:cNvPr>
          <p:cNvSpPr txBox="1"/>
          <p:nvPr/>
        </p:nvSpPr>
        <p:spPr>
          <a:xfrm>
            <a:off x="7508146" y="2895600"/>
            <a:ext cx="444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이메일 인증 </a:t>
            </a:r>
            <a:r>
              <a:rPr lang="ko-KR" altLang="en-US" dirty="0" err="1"/>
              <a:t>성공시</a:t>
            </a:r>
            <a:r>
              <a:rPr lang="ko-KR" altLang="en-US" dirty="0"/>
              <a:t> 자동로그인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비밀번호 재설정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ko-KR" altLang="en-US" dirty="0" err="1"/>
              <a:t>로그인페이지로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캡챠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-</a:t>
            </a:r>
            <a:r>
              <a:rPr lang="ko-KR" altLang="en-US" dirty="0"/>
              <a:t>시간 남아돌면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08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46A822-B001-5C62-7DF4-8BBBDE74D359}"/>
              </a:ext>
            </a:extLst>
          </p:cNvPr>
          <p:cNvSpPr/>
          <p:nvPr/>
        </p:nvSpPr>
        <p:spPr>
          <a:xfrm>
            <a:off x="274037" y="29921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0702C6-6FB6-D2E2-B80F-5F75B2969019}"/>
              </a:ext>
            </a:extLst>
          </p:cNvPr>
          <p:cNvSpPr/>
          <p:nvPr/>
        </p:nvSpPr>
        <p:spPr>
          <a:xfrm>
            <a:off x="3482129" y="3944925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E48D6-A2F5-2DFD-050C-93AD75569004}"/>
              </a:ext>
            </a:extLst>
          </p:cNvPr>
          <p:cNvSpPr/>
          <p:nvPr/>
        </p:nvSpPr>
        <p:spPr>
          <a:xfrm>
            <a:off x="3482129" y="4625832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EBC38-4BEB-8F3E-BF86-F9191AF58BDE}"/>
              </a:ext>
            </a:extLst>
          </p:cNvPr>
          <p:cNvSpPr/>
          <p:nvPr/>
        </p:nvSpPr>
        <p:spPr>
          <a:xfrm>
            <a:off x="3482129" y="299210"/>
            <a:ext cx="5227742" cy="261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7CB45-5636-6F53-F066-78B89CF3F5E6}"/>
              </a:ext>
            </a:extLst>
          </p:cNvPr>
          <p:cNvSpPr/>
          <p:nvPr/>
        </p:nvSpPr>
        <p:spPr>
          <a:xfrm>
            <a:off x="6096000" y="520677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A881D-8F5F-7696-C01A-17BF00F62387}"/>
              </a:ext>
            </a:extLst>
          </p:cNvPr>
          <p:cNvSpPr/>
          <p:nvPr/>
        </p:nvSpPr>
        <p:spPr>
          <a:xfrm>
            <a:off x="7535412" y="520677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42DC75-9E3F-F23D-F910-60F88CB1AFF1}"/>
              </a:ext>
            </a:extLst>
          </p:cNvPr>
          <p:cNvSpPr/>
          <p:nvPr/>
        </p:nvSpPr>
        <p:spPr>
          <a:xfrm>
            <a:off x="3482129" y="3227664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에러발생시 나타남 </a:t>
            </a:r>
            <a:r>
              <a:rPr lang="en-US" altLang="ko-KR" sz="1100" dirty="0"/>
              <a:t>: </a:t>
            </a:r>
            <a:r>
              <a:rPr lang="ko-KR" altLang="en-US" sz="1100" dirty="0"/>
              <a:t>등록된 이메일 </a:t>
            </a:r>
            <a:r>
              <a:rPr lang="ko-KR" altLang="en-US" sz="1100" dirty="0" err="1"/>
              <a:t>일때랑</a:t>
            </a:r>
            <a:r>
              <a:rPr lang="ko-KR" altLang="en-US" sz="1100" dirty="0"/>
              <a:t> 등록되지 않은 이메일 </a:t>
            </a:r>
            <a:r>
              <a:rPr lang="ko-KR" altLang="en-US" sz="1100" dirty="0" err="1"/>
              <a:t>일때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4CCE0-7D35-7286-F679-3C46D54D0441}"/>
              </a:ext>
            </a:extLst>
          </p:cNvPr>
          <p:cNvSpPr txBox="1"/>
          <p:nvPr/>
        </p:nvSpPr>
        <p:spPr>
          <a:xfrm>
            <a:off x="9051721" y="701882"/>
            <a:ext cx="286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등록된 이메일이 </a:t>
            </a:r>
            <a:r>
              <a:rPr lang="ko-KR" altLang="en-US" dirty="0" err="1"/>
              <a:t>아닌경우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등록되지 않은 메일입니다</a:t>
            </a:r>
            <a:r>
              <a:rPr lang="en-US" altLang="ko-KR" dirty="0"/>
              <a:t>”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등록된 이메일이면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비밀번호가 </a:t>
            </a:r>
            <a:r>
              <a:rPr lang="ko-KR" altLang="en-US" dirty="0" err="1"/>
              <a:t>잘못입력되었습니다</a:t>
            </a:r>
            <a:r>
              <a:rPr lang="en-US" altLang="ko-KR" dirty="0"/>
              <a:t>.”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8520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DAC7-8134-F89D-8F84-01EE17FC61A9}"/>
              </a:ext>
            </a:extLst>
          </p:cNvPr>
          <p:cNvSpPr/>
          <p:nvPr/>
        </p:nvSpPr>
        <p:spPr>
          <a:xfrm>
            <a:off x="324368" y="250273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signup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2FDC23-B2C0-2F4D-64DC-77C79D748DE9}"/>
              </a:ext>
            </a:extLst>
          </p:cNvPr>
          <p:cNvSpPr/>
          <p:nvPr/>
        </p:nvSpPr>
        <p:spPr>
          <a:xfrm>
            <a:off x="3071068" y="2444690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0F6E40-ACD1-8742-1BCF-2E089FA9EBB7}"/>
              </a:ext>
            </a:extLst>
          </p:cNvPr>
          <p:cNvSpPr/>
          <p:nvPr/>
        </p:nvSpPr>
        <p:spPr>
          <a:xfrm>
            <a:off x="3071068" y="3125597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50A3B-4FDE-ABE2-736F-3BFD0F901C80}"/>
              </a:ext>
            </a:extLst>
          </p:cNvPr>
          <p:cNvSpPr/>
          <p:nvPr/>
        </p:nvSpPr>
        <p:spPr>
          <a:xfrm>
            <a:off x="3071068" y="3806504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3A0CF-86D8-4775-BF34-5867E4CF95AD}"/>
              </a:ext>
            </a:extLst>
          </p:cNvPr>
          <p:cNvSpPr/>
          <p:nvPr/>
        </p:nvSpPr>
        <p:spPr>
          <a:xfrm>
            <a:off x="3071068" y="1763783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A2C58A-D284-2B5A-F617-5CBB0E93E6E2}"/>
              </a:ext>
            </a:extLst>
          </p:cNvPr>
          <p:cNvSpPr/>
          <p:nvPr/>
        </p:nvSpPr>
        <p:spPr>
          <a:xfrm>
            <a:off x="3071068" y="4487411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추가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 err="1"/>
              <a:t>캡챠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C9B5B-0D5A-3BB2-738D-5C1BC0E1E8CA}"/>
              </a:ext>
            </a:extLst>
          </p:cNvPr>
          <p:cNvSpPr/>
          <p:nvPr/>
        </p:nvSpPr>
        <p:spPr>
          <a:xfrm>
            <a:off x="7124351" y="5234732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D11FC-A22A-F70D-0C30-CC64675D1623}"/>
              </a:ext>
            </a:extLst>
          </p:cNvPr>
          <p:cNvSpPr/>
          <p:nvPr/>
        </p:nvSpPr>
        <p:spPr>
          <a:xfrm>
            <a:off x="3071068" y="5234732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돌아가기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C9808-DE7F-751F-08FD-3A2D1E34B771}"/>
              </a:ext>
            </a:extLst>
          </p:cNvPr>
          <p:cNvSpPr txBox="1"/>
          <p:nvPr/>
        </p:nvSpPr>
        <p:spPr>
          <a:xfrm>
            <a:off x="8892329" y="1704790"/>
            <a:ext cx="3103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</a:t>
            </a:r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중복된 이메일입니다</a:t>
            </a:r>
            <a:r>
              <a:rPr lang="en-US" altLang="ko-KR" dirty="0"/>
              <a:t>” </a:t>
            </a:r>
            <a:r>
              <a:rPr lang="ko-KR" altLang="en-US" dirty="0"/>
              <a:t>문구 출력</a:t>
            </a:r>
            <a:endParaRPr lang="en-US" altLang="ko-KR" dirty="0"/>
          </a:p>
          <a:p>
            <a:r>
              <a:rPr lang="ko-KR" altLang="en-US" dirty="0"/>
              <a:t>이메일 중복이 아닐 때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사용가능한 이메일입니다</a:t>
            </a:r>
            <a:r>
              <a:rPr lang="en-US" altLang="ko-KR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23397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B4D789-BF90-8C6F-90AA-D93A9BAF4799}"/>
              </a:ext>
            </a:extLst>
          </p:cNvPr>
          <p:cNvSpPr/>
          <p:nvPr/>
        </p:nvSpPr>
        <p:spPr>
          <a:xfrm>
            <a:off x="1519803" y="43921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Nav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2B7EAC-6484-9859-A873-C08E53285918}"/>
              </a:ext>
            </a:extLst>
          </p:cNvPr>
          <p:cNvSpPr/>
          <p:nvPr/>
        </p:nvSpPr>
        <p:spPr>
          <a:xfrm>
            <a:off x="5329806" y="289707"/>
            <a:ext cx="1807823" cy="70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검색창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생성된 </a:t>
            </a:r>
            <a:r>
              <a:rPr lang="ko-KR" altLang="en-US" sz="1100" dirty="0" err="1"/>
              <a:t>미팅방검색</a:t>
            </a:r>
            <a:r>
              <a:rPr lang="en-US" altLang="ko-KR" sz="1100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30259D-D28A-3684-9974-FEBA01B891FF}"/>
              </a:ext>
            </a:extLst>
          </p:cNvPr>
          <p:cNvSpPr/>
          <p:nvPr/>
        </p:nvSpPr>
        <p:spPr>
          <a:xfrm>
            <a:off x="8121236" y="4269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로그아웃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D0105E-8CA8-C26E-9BDE-E3EB97C9F209}"/>
              </a:ext>
            </a:extLst>
          </p:cNvPr>
          <p:cNvSpPr/>
          <p:nvPr/>
        </p:nvSpPr>
        <p:spPr>
          <a:xfrm>
            <a:off x="9455087" y="42691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마이페이지</a:t>
            </a:r>
            <a:endParaRPr lang="en-US" altLang="ko-KR" sz="11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C8C75C-9597-39A4-CD78-68BEB7D48282}"/>
              </a:ext>
            </a:extLst>
          </p:cNvPr>
          <p:cNvSpPr/>
          <p:nvPr/>
        </p:nvSpPr>
        <p:spPr>
          <a:xfrm>
            <a:off x="3017936" y="439215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로고</a:t>
            </a:r>
            <a:r>
              <a:rPr lang="en-US" altLang="ko-KR" sz="1100" dirty="0"/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B426BB-6D45-6028-8223-2748A589A96F}"/>
              </a:ext>
            </a:extLst>
          </p:cNvPr>
          <p:cNvSpPr/>
          <p:nvPr/>
        </p:nvSpPr>
        <p:spPr>
          <a:xfrm>
            <a:off x="471884" y="1087312"/>
            <a:ext cx="1174459" cy="507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Sidebar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홈</a:t>
            </a:r>
            <a:endParaRPr lang="en-US" altLang="ko-KR" sz="1100" dirty="0"/>
          </a:p>
          <a:p>
            <a:pPr algn="ctr"/>
            <a:r>
              <a:rPr lang="ko-KR" altLang="en-US" sz="1100" dirty="0"/>
              <a:t>지난회의 이력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DAB0CF-356B-4835-BB1F-7E4C27AD6A49}"/>
              </a:ext>
            </a:extLst>
          </p:cNvPr>
          <p:cNvSpPr/>
          <p:nvPr/>
        </p:nvSpPr>
        <p:spPr>
          <a:xfrm>
            <a:off x="1519802" y="6418785"/>
            <a:ext cx="977177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footer</a:t>
            </a:r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08A639-61F5-3058-EB21-7D1D2996CF8C}"/>
              </a:ext>
            </a:extLst>
          </p:cNvPr>
          <p:cNvSpPr/>
          <p:nvPr/>
        </p:nvSpPr>
        <p:spPr>
          <a:xfrm>
            <a:off x="2281101" y="1593911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+</a:t>
            </a:r>
          </a:p>
          <a:p>
            <a:pPr algn="ctr"/>
            <a:r>
              <a:rPr lang="ko-KR" altLang="en-US" dirty="0" err="1"/>
              <a:t>방생성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25C2C3-B06C-C12E-B85F-487AAB18838B}"/>
              </a:ext>
            </a:extLst>
          </p:cNvPr>
          <p:cNvSpPr/>
          <p:nvPr/>
        </p:nvSpPr>
        <p:spPr>
          <a:xfrm>
            <a:off x="5242415" y="1584123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FDFD3E-572E-4E6A-1EA4-7DD21EDD9AD8}"/>
              </a:ext>
            </a:extLst>
          </p:cNvPr>
          <p:cNvSpPr/>
          <p:nvPr/>
        </p:nvSpPr>
        <p:spPr>
          <a:xfrm>
            <a:off x="8184851" y="1584124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BAC761-11FB-109D-6B78-21210E40535E}"/>
              </a:ext>
            </a:extLst>
          </p:cNvPr>
          <p:cNvSpPr/>
          <p:nvPr/>
        </p:nvSpPr>
        <p:spPr>
          <a:xfrm>
            <a:off x="8184851" y="3836567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1B77C2-5506-FCB8-A913-EA879EE18694}"/>
              </a:ext>
            </a:extLst>
          </p:cNvPr>
          <p:cNvSpPr/>
          <p:nvPr/>
        </p:nvSpPr>
        <p:spPr>
          <a:xfrm>
            <a:off x="5242415" y="3836568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B78462-FA6B-4F42-94C3-9AD3597C4336}"/>
              </a:ext>
            </a:extLst>
          </p:cNvPr>
          <p:cNvSpPr/>
          <p:nvPr/>
        </p:nvSpPr>
        <p:spPr>
          <a:xfrm>
            <a:off x="2299979" y="3836568"/>
            <a:ext cx="2288800" cy="151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r>
              <a:rPr lang="ko-KR" altLang="en-US" dirty="0"/>
              <a:t>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CF0B59-5DA8-C04E-C016-D7A62B5FD3C9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84099-95FE-2137-E314-988D2B1E8B9F}"/>
              </a:ext>
            </a:extLst>
          </p:cNvPr>
          <p:cNvSpPr txBox="1"/>
          <p:nvPr/>
        </p:nvSpPr>
        <p:spPr>
          <a:xfrm>
            <a:off x="10914077" y="491043"/>
            <a:ext cx="189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프로젝트룸을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4972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D6299B-50A8-60CD-181D-595080F941F6}"/>
              </a:ext>
            </a:extLst>
          </p:cNvPr>
          <p:cNvSpPr/>
          <p:nvPr/>
        </p:nvSpPr>
        <p:spPr>
          <a:xfrm>
            <a:off x="124437" y="8837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프로젝트 상세페이지</a:t>
            </a:r>
            <a:endParaRPr lang="en-US" altLang="ko-KR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D07E33-ECBB-6874-0020-8D43887D6052}"/>
              </a:ext>
            </a:extLst>
          </p:cNvPr>
          <p:cNvSpPr/>
          <p:nvPr/>
        </p:nvSpPr>
        <p:spPr>
          <a:xfrm>
            <a:off x="3079457" y="3707235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호스트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0CD753-54C9-F1B8-F00B-0BC422E51C97}"/>
              </a:ext>
            </a:extLst>
          </p:cNvPr>
          <p:cNvSpPr/>
          <p:nvPr/>
        </p:nvSpPr>
        <p:spPr>
          <a:xfrm>
            <a:off x="3079457" y="4388142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56FD1E-03A9-40D5-B2EE-A19C01497E7F}"/>
              </a:ext>
            </a:extLst>
          </p:cNvPr>
          <p:cNvSpPr/>
          <p:nvPr/>
        </p:nvSpPr>
        <p:spPr>
          <a:xfrm>
            <a:off x="3079457" y="5069049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시작한 날짜와 시간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04054D-4CC8-1190-68C3-729E4C902787}"/>
              </a:ext>
            </a:extLst>
          </p:cNvPr>
          <p:cNvSpPr/>
          <p:nvPr/>
        </p:nvSpPr>
        <p:spPr>
          <a:xfrm>
            <a:off x="3079457" y="3026328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프로젝트명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245096-CE66-4826-28D9-71B2D64984F0}"/>
              </a:ext>
            </a:extLst>
          </p:cNvPr>
          <p:cNvSpPr/>
          <p:nvPr/>
        </p:nvSpPr>
        <p:spPr>
          <a:xfrm>
            <a:off x="3079457" y="6412686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드로잉데이터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CCC76A-50ED-A8E6-C5C0-3A6946E6E8A0}"/>
              </a:ext>
            </a:extLst>
          </p:cNvPr>
          <p:cNvSpPr/>
          <p:nvPr/>
        </p:nvSpPr>
        <p:spPr>
          <a:xfrm>
            <a:off x="3079457" y="5752755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완료한 </a:t>
            </a:r>
            <a:r>
              <a:rPr lang="ko-KR" altLang="en-US" sz="1100" dirty="0" err="1"/>
              <a:t>프로젝트인경우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프로젝트 종료 날짜와 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35CE9C-62B4-EB6C-508C-97DFA7BC73BD}"/>
              </a:ext>
            </a:extLst>
          </p:cNvPr>
          <p:cNvSpPr/>
          <p:nvPr/>
        </p:nvSpPr>
        <p:spPr>
          <a:xfrm>
            <a:off x="8481269" y="5270385"/>
            <a:ext cx="1587617" cy="59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입장하기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호스트가 방을 활성화 </a:t>
            </a:r>
            <a:r>
              <a:rPr lang="ko-KR" altLang="en-US" sz="1100" dirty="0" err="1"/>
              <a:t>했을경우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4E178D-E224-507F-59CB-C521DCE9E19F}"/>
              </a:ext>
            </a:extLst>
          </p:cNvPr>
          <p:cNvSpPr/>
          <p:nvPr/>
        </p:nvSpPr>
        <p:spPr>
          <a:xfrm>
            <a:off x="8481269" y="6155427"/>
            <a:ext cx="172323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시작하기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호스트에게만 보임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D4657-B9FA-E25B-891A-E80BEAAF25DB}"/>
              </a:ext>
            </a:extLst>
          </p:cNvPr>
          <p:cNvSpPr txBox="1"/>
          <p:nvPr/>
        </p:nvSpPr>
        <p:spPr>
          <a:xfrm>
            <a:off x="8883941" y="289707"/>
            <a:ext cx="3003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호스트일경우</a:t>
            </a:r>
            <a:r>
              <a:rPr lang="ko-KR" altLang="en-US" dirty="0"/>
              <a:t> 시작하기 버튼만 활성화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진행중인 프로젝트이며 초대된 팀원이면 입장하기 버튼만 활성화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지난 회의 기록일 경우 프로젝트 완료시점 활성화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디폴트값</a:t>
            </a:r>
            <a:r>
              <a:rPr lang="ko-KR" altLang="en-US" dirty="0"/>
              <a:t> </a:t>
            </a:r>
            <a:r>
              <a:rPr lang="en-US" altLang="ko-KR" dirty="0"/>
              <a:t>project1~n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호스트가 명칭 변경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C6BBE4-792F-329F-D66A-C1E648E219A0}"/>
              </a:ext>
            </a:extLst>
          </p:cNvPr>
          <p:cNvSpPr/>
          <p:nvPr/>
        </p:nvSpPr>
        <p:spPr>
          <a:xfrm>
            <a:off x="3079457" y="1418962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검색창</a:t>
            </a:r>
            <a:r>
              <a:rPr lang="en-US" altLang="ko-KR" sz="1100" dirty="0"/>
              <a:t>(</a:t>
            </a:r>
            <a:r>
              <a:rPr lang="ko-KR" altLang="en-US" sz="1100" dirty="0"/>
              <a:t>유저검색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C5FC2F-30DC-6260-E874-26A756FB8825}"/>
              </a:ext>
            </a:extLst>
          </p:cNvPr>
          <p:cNvSpPr/>
          <p:nvPr/>
        </p:nvSpPr>
        <p:spPr>
          <a:xfrm>
            <a:off x="3079457" y="299901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초대코드</a:t>
            </a:r>
            <a:r>
              <a:rPr lang="en-US" altLang="ko-KR" sz="1100" dirty="0"/>
              <a:t>(</a:t>
            </a:r>
            <a:r>
              <a:rPr lang="ko-KR" altLang="en-US" sz="1100" dirty="0"/>
              <a:t>복사아이콘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7CAA7A-E3B8-919A-0396-D2BD516426D0}"/>
              </a:ext>
            </a:extLst>
          </p:cNvPr>
          <p:cNvSpPr/>
          <p:nvPr/>
        </p:nvSpPr>
        <p:spPr>
          <a:xfrm>
            <a:off x="6954473" y="902521"/>
            <a:ext cx="135272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초대코드 보내기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2E955-F4EF-F01E-C859-E4C97F45C6AB}"/>
              </a:ext>
            </a:extLst>
          </p:cNvPr>
          <p:cNvSpPr/>
          <p:nvPr/>
        </p:nvSpPr>
        <p:spPr>
          <a:xfrm>
            <a:off x="3079457" y="1935404"/>
            <a:ext cx="5227742" cy="85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B0CE54-7E5A-FB52-2BD8-6ADCE2B562A8}"/>
              </a:ext>
            </a:extLst>
          </p:cNvPr>
          <p:cNvSpPr/>
          <p:nvPr/>
        </p:nvSpPr>
        <p:spPr>
          <a:xfrm>
            <a:off x="3079457" y="902521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최대인구수제한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(1/6)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260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68E424-8355-0F7D-37FD-B74B6A4273D4}"/>
              </a:ext>
            </a:extLst>
          </p:cNvPr>
          <p:cNvSpPr/>
          <p:nvPr/>
        </p:nvSpPr>
        <p:spPr>
          <a:xfrm>
            <a:off x="682301" y="171994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Create</a:t>
            </a:r>
            <a:r>
              <a:rPr lang="ko-KR" altLang="en-US" sz="1100" dirty="0"/>
              <a:t> </a:t>
            </a:r>
            <a:r>
              <a:rPr lang="en-US" altLang="ko-KR" sz="1100" dirty="0"/>
              <a:t>from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4D141-9C58-8F4B-8829-06E17FDCE989}"/>
              </a:ext>
            </a:extLst>
          </p:cNvPr>
          <p:cNvSpPr/>
          <p:nvPr/>
        </p:nvSpPr>
        <p:spPr>
          <a:xfrm>
            <a:off x="3182225" y="2531151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검색창</a:t>
            </a:r>
            <a:r>
              <a:rPr lang="en-US" altLang="ko-KR" sz="1100" dirty="0"/>
              <a:t>(</a:t>
            </a:r>
            <a:r>
              <a:rPr lang="ko-KR" altLang="en-US" sz="1100" dirty="0"/>
              <a:t>유저검색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07214-BE12-32B6-6A2A-1C730B789B64}"/>
              </a:ext>
            </a:extLst>
          </p:cNvPr>
          <p:cNvSpPr/>
          <p:nvPr/>
        </p:nvSpPr>
        <p:spPr>
          <a:xfrm>
            <a:off x="3182225" y="1412090"/>
            <a:ext cx="5227742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초대코드</a:t>
            </a:r>
            <a:r>
              <a:rPr lang="en-US" altLang="ko-KR" sz="1100" dirty="0"/>
              <a:t>(</a:t>
            </a:r>
            <a:r>
              <a:rPr lang="ko-KR" altLang="en-US" sz="1100" dirty="0"/>
              <a:t>복사아이콘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5359A8-EF6E-0526-934B-68CA043FD0E2}"/>
              </a:ext>
            </a:extLst>
          </p:cNvPr>
          <p:cNvSpPr/>
          <p:nvPr/>
        </p:nvSpPr>
        <p:spPr>
          <a:xfrm>
            <a:off x="7057241" y="2014710"/>
            <a:ext cx="135272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초대코드 보내기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72D4B3-8137-A9DE-FA0B-DA50D5D5F2C1}"/>
              </a:ext>
            </a:extLst>
          </p:cNvPr>
          <p:cNvSpPr/>
          <p:nvPr/>
        </p:nvSpPr>
        <p:spPr>
          <a:xfrm>
            <a:off x="3182225" y="3047593"/>
            <a:ext cx="5227742" cy="85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331D8C-F963-F3F7-6E22-915777E2BA4B}"/>
              </a:ext>
            </a:extLst>
          </p:cNvPr>
          <p:cNvSpPr/>
          <p:nvPr/>
        </p:nvSpPr>
        <p:spPr>
          <a:xfrm>
            <a:off x="7235508" y="4302088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A6A6D-6BE6-E9DA-D9FB-ECFB34A5429E}"/>
              </a:ext>
            </a:extLst>
          </p:cNvPr>
          <p:cNvSpPr/>
          <p:nvPr/>
        </p:nvSpPr>
        <p:spPr>
          <a:xfrm>
            <a:off x="3182225" y="2014710"/>
            <a:ext cx="1174459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최대인구수제한</a:t>
            </a:r>
            <a:endParaRPr lang="en-US" altLang="ko-KR" sz="1100" dirty="0"/>
          </a:p>
          <a:p>
            <a:pPr algn="ctr"/>
            <a:r>
              <a:rPr lang="en-US" altLang="ko-KR" sz="1100" dirty="0"/>
              <a:t>(1/6)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B57F5-BFFB-DCEB-6F9D-F0C139FD8F72}"/>
              </a:ext>
            </a:extLst>
          </p:cNvPr>
          <p:cNvSpPr txBox="1"/>
          <p:nvPr/>
        </p:nvSpPr>
        <p:spPr>
          <a:xfrm>
            <a:off x="9009776" y="268448"/>
            <a:ext cx="3085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초대코드 복사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친구 검색기능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초대를 보낼 친구 리스트창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초대코드 보내기 버튼 누르면 추가된 친구들의 이메일로 초대코드 전송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 생성 버튼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회의시간 설정 체크박스를 </a:t>
            </a:r>
            <a:r>
              <a:rPr lang="ko-KR" altLang="en-US" dirty="0" err="1"/>
              <a:t>클릭시</a:t>
            </a:r>
            <a:r>
              <a:rPr lang="ko-KR" altLang="en-US" dirty="0"/>
              <a:t> 회의시간 설정 </a:t>
            </a:r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55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8206E4-1CF2-C83C-3E8F-FE28F94D3D39}"/>
              </a:ext>
            </a:extLst>
          </p:cNvPr>
          <p:cNvSpPr/>
          <p:nvPr/>
        </p:nvSpPr>
        <p:spPr>
          <a:xfrm>
            <a:off x="90881" y="82493"/>
            <a:ext cx="1536583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Profile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지난회의이력조회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F39B0-E2C3-564B-8697-6F32A64DD193}"/>
              </a:ext>
            </a:extLst>
          </p:cNvPr>
          <p:cNvSpPr/>
          <p:nvPr/>
        </p:nvSpPr>
        <p:spPr>
          <a:xfrm>
            <a:off x="2634143" y="3263319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2A880-E976-CA5E-AA72-7F74AE5016BA}"/>
              </a:ext>
            </a:extLst>
          </p:cNvPr>
          <p:cNvSpPr/>
          <p:nvPr/>
        </p:nvSpPr>
        <p:spPr>
          <a:xfrm>
            <a:off x="2634142" y="4078449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B7613C-1EDF-03AC-1C8F-DDB8011809AC}"/>
              </a:ext>
            </a:extLst>
          </p:cNvPr>
          <p:cNvSpPr/>
          <p:nvPr/>
        </p:nvSpPr>
        <p:spPr>
          <a:xfrm>
            <a:off x="2634140" y="4893579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E8AB8D-B674-203A-E883-47E28953FAD3}"/>
              </a:ext>
            </a:extLst>
          </p:cNvPr>
          <p:cNvSpPr/>
          <p:nvPr/>
        </p:nvSpPr>
        <p:spPr>
          <a:xfrm>
            <a:off x="2634140" y="5766034"/>
            <a:ext cx="6644081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지난회의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회의 날짜</a:t>
            </a:r>
            <a:r>
              <a:rPr lang="en-US" altLang="ko-KR" sz="1100" dirty="0"/>
              <a:t>, </a:t>
            </a:r>
            <a:r>
              <a:rPr lang="ko-KR" altLang="en-US" sz="1100" dirty="0"/>
              <a:t>호스트</a:t>
            </a:r>
            <a:r>
              <a:rPr lang="en-US" altLang="ko-KR" sz="1100" dirty="0"/>
              <a:t>, </a:t>
            </a:r>
            <a:r>
              <a:rPr lang="ko-KR" altLang="en-US" sz="1100" dirty="0"/>
              <a:t>참가자</a:t>
            </a:r>
            <a:r>
              <a:rPr lang="en-US" altLang="ko-KR" sz="1100" dirty="0"/>
              <a:t>, </a:t>
            </a:r>
            <a:r>
              <a:rPr lang="ko-KR" altLang="en-US" sz="1100" dirty="0"/>
              <a:t>드로잉데이터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7D6351-7F39-4823-3A8D-702467D282E0}"/>
              </a:ext>
            </a:extLst>
          </p:cNvPr>
          <p:cNvSpPr/>
          <p:nvPr/>
        </p:nvSpPr>
        <p:spPr>
          <a:xfrm>
            <a:off x="7617203" y="2801924"/>
            <a:ext cx="1659617" cy="22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버튼 </a:t>
            </a:r>
            <a:r>
              <a:rPr lang="en-US" altLang="ko-KR" sz="1100" dirty="0"/>
              <a:t>1</a:t>
            </a:r>
            <a:r>
              <a:rPr lang="ko-KR" altLang="en-US" sz="1100" dirty="0"/>
              <a:t>일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일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30</a:t>
            </a:r>
            <a:r>
              <a:rPr lang="ko-KR" altLang="en-US" sz="1100" dirty="0"/>
              <a:t>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E0C12C-2586-95DF-B998-4C66B4C49332}"/>
              </a:ext>
            </a:extLst>
          </p:cNvPr>
          <p:cNvSpPr/>
          <p:nvPr/>
        </p:nvSpPr>
        <p:spPr>
          <a:xfrm>
            <a:off x="10997967" y="6041472"/>
            <a:ext cx="805338" cy="63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맨위로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600725-5EEE-AF23-D6B3-F7FBF8DCA238}"/>
              </a:ext>
            </a:extLst>
          </p:cNvPr>
          <p:cNvSpPr/>
          <p:nvPr/>
        </p:nvSpPr>
        <p:spPr>
          <a:xfrm>
            <a:off x="7488558" y="914399"/>
            <a:ext cx="1837192" cy="38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C0CAAD-078A-EB7C-FD25-3384F0F780DE}"/>
              </a:ext>
            </a:extLst>
          </p:cNvPr>
          <p:cNvSpPr/>
          <p:nvPr/>
        </p:nvSpPr>
        <p:spPr>
          <a:xfrm>
            <a:off x="191549" y="6109282"/>
            <a:ext cx="805339" cy="638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89849-3B86-FBE8-E75C-D7D4B1536A7C}"/>
              </a:ext>
            </a:extLst>
          </p:cNvPr>
          <p:cNvSpPr/>
          <p:nvPr/>
        </p:nvSpPr>
        <p:spPr>
          <a:xfrm>
            <a:off x="2634140" y="914399"/>
            <a:ext cx="4748172" cy="12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개인 정보</a:t>
            </a:r>
          </a:p>
          <a:p>
            <a:r>
              <a:rPr lang="ko-KR" altLang="en-US" sz="1100" dirty="0"/>
              <a:t>이메일</a:t>
            </a:r>
            <a:endParaRPr lang="en-US" altLang="ko-KR" sz="1100" dirty="0"/>
          </a:p>
          <a:p>
            <a:r>
              <a:rPr lang="ko-KR" altLang="en-US" sz="1100" dirty="0"/>
              <a:t>참가중인 프로젝트 수 </a:t>
            </a:r>
            <a:r>
              <a:rPr lang="en-US" altLang="ko-KR" sz="1100" dirty="0"/>
              <a:t>:</a:t>
            </a:r>
          </a:p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198A-78A4-8AA2-CE12-19023A8DBFDF}"/>
              </a:ext>
            </a:extLst>
          </p:cNvPr>
          <p:cNvSpPr txBox="1"/>
          <p:nvPr/>
        </p:nvSpPr>
        <p:spPr>
          <a:xfrm>
            <a:off x="9812313" y="398287"/>
            <a:ext cx="203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페이지내이션기능</a:t>
            </a:r>
            <a:r>
              <a:rPr lang="en-US" altLang="ko-KR" dirty="0"/>
              <a:t>(</a:t>
            </a:r>
            <a:r>
              <a:rPr lang="ko-KR" altLang="en-US" dirty="0" err="1"/>
              <a:t>미확정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페이지내이션을</a:t>
            </a:r>
            <a:r>
              <a:rPr lang="ko-KR" altLang="en-US" dirty="0"/>
              <a:t> </a:t>
            </a:r>
            <a:r>
              <a:rPr lang="ko-KR" altLang="en-US" dirty="0" err="1"/>
              <a:t>할경우</a:t>
            </a:r>
            <a:r>
              <a:rPr lang="ko-KR" altLang="en-US" dirty="0"/>
              <a:t> </a:t>
            </a:r>
            <a:r>
              <a:rPr lang="ko-KR" altLang="en-US" dirty="0" err="1"/>
              <a:t>맨위로</a:t>
            </a:r>
            <a:r>
              <a:rPr lang="ko-KR" altLang="en-US" dirty="0"/>
              <a:t> 버튼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지난회의 삭제 기능</a:t>
            </a:r>
          </a:p>
        </p:txBody>
      </p:sp>
    </p:spTree>
    <p:extLst>
      <p:ext uri="{BB962C8B-B14F-4D97-AF65-F5344CB8AC3E}">
        <p14:creationId xmlns:p14="http://schemas.microsoft.com/office/powerpoint/2010/main" val="3597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572</Words>
  <Application>Microsoft Office PowerPoint</Application>
  <PresentationFormat>와이드스크린</PresentationFormat>
  <Paragraphs>205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장종훈</dc:creator>
  <cp:lastModifiedBy>장종훈</cp:lastModifiedBy>
  <cp:revision>16</cp:revision>
  <dcterms:created xsi:type="dcterms:W3CDTF">2022-07-10T02:09:51Z</dcterms:created>
  <dcterms:modified xsi:type="dcterms:W3CDTF">2022-07-15T05:59:06Z</dcterms:modified>
</cp:coreProperties>
</file>