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2"/>
  </p:notesMasterIdLst>
  <p:sldIdLst>
    <p:sldId id="256" r:id="rId5"/>
    <p:sldId id="257" r:id="rId6"/>
    <p:sldId id="273" r:id="rId7"/>
    <p:sldId id="274" r:id="rId8"/>
    <p:sldId id="292" r:id="rId9"/>
    <p:sldId id="276" r:id="rId10"/>
    <p:sldId id="294" r:id="rId11"/>
    <p:sldId id="299" r:id="rId12"/>
    <p:sldId id="295" r:id="rId13"/>
    <p:sldId id="296" r:id="rId14"/>
    <p:sldId id="298" r:id="rId15"/>
    <p:sldId id="297" r:id="rId16"/>
    <p:sldId id="286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8E7B"/>
    <a:srgbClr val="ED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45E54-4E4A-4B66-982D-27B6B079957C}" v="1377" dt="2020-09-13T09:20:0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C834-92E7-4D32-8823-7B415B6338AF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C59B-7B8E-43DD-80C7-C9BE0F675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2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5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14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05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44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9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구조와 활용 분야를 간략히 설명한다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경우 </a:t>
            </a:r>
            <a:r>
              <a:rPr lang="en-US" altLang="ko-KR" b="1" baseline="0" dirty="0"/>
              <a:t>Sequence </a:t>
            </a:r>
            <a:r>
              <a:rPr lang="ko-KR" altLang="en-US" b="1" baseline="0" dirty="0"/>
              <a:t>길이가 길어질 수록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학습이 잘 되지 않는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오차 역전파가 잘 이루어지지 않는 </a:t>
            </a:r>
            <a:r>
              <a:rPr lang="en-US" altLang="ko-KR" b="1" baseline="0" dirty="0"/>
              <a:t>vanishing gradient </a:t>
            </a:r>
            <a:r>
              <a:rPr lang="ko-KR" altLang="en-US" b="1" baseline="0" dirty="0"/>
              <a:t>문제를 수학적으로 증명</a:t>
            </a:r>
            <a:endParaRPr lang="en-US" altLang="ko-KR" b="1" baseline="0" dirty="0"/>
          </a:p>
          <a:p>
            <a:r>
              <a:rPr lang="en-US" altLang="ko-KR" b="1" baseline="0" dirty="0"/>
              <a:t>RNN </a:t>
            </a:r>
            <a:r>
              <a:rPr lang="ko-KR" altLang="en-US" b="1" baseline="0" dirty="0"/>
              <a:t>의 </a:t>
            </a:r>
            <a:r>
              <a:rPr lang="en-US" altLang="ko-KR" b="1" baseline="0" dirty="0"/>
              <a:t>Vanishing Gradient</a:t>
            </a:r>
            <a:r>
              <a:rPr lang="ko-KR" altLang="en-US" b="1" baseline="0" dirty="0"/>
              <a:t>를 해결하기 위한 문제로 </a:t>
            </a:r>
            <a:r>
              <a:rPr lang="en-US" altLang="ko-KR" b="1" baseline="0" dirty="0"/>
              <a:t>LSTM </a:t>
            </a:r>
            <a:r>
              <a:rPr lang="ko-KR" altLang="en-US" b="1" baseline="0" dirty="0"/>
              <a:t>구조 소개</a:t>
            </a:r>
            <a:endParaRPr lang="en-US" altLang="ko-KR" b="1" baseline="0" dirty="0"/>
          </a:p>
          <a:p>
            <a:r>
              <a:rPr lang="en-US" altLang="ko-KR" b="1" baseline="0" dirty="0"/>
              <a:t>LSTM </a:t>
            </a:r>
            <a:r>
              <a:rPr lang="ko-KR" altLang="en-US" b="1" baseline="0" dirty="0"/>
              <a:t>보다 더욱 더 </a:t>
            </a:r>
            <a:r>
              <a:rPr lang="en-US" altLang="ko-KR" b="1" baseline="0" dirty="0"/>
              <a:t>compact</a:t>
            </a:r>
            <a:r>
              <a:rPr lang="ko-KR" altLang="en-US" b="1" baseline="0" dirty="0"/>
              <a:t>한 구조인 </a:t>
            </a:r>
            <a:r>
              <a:rPr lang="en-US" altLang="ko-KR" b="1" baseline="0" dirty="0"/>
              <a:t>GRU </a:t>
            </a:r>
            <a:r>
              <a:rPr lang="ko-KR" altLang="en-US" b="1" baseline="0" dirty="0"/>
              <a:t>소개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0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4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8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8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6C3A-20C2-499E-9A98-70C3F2735D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Machine Translation with</a:t>
            </a:r>
          </a:p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Attention Mechanism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Masking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 : &lt;pad&gt; token masking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 : &lt;pad&gt; token masking + diagonal masking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이후 시점의 단어에 영향을 받지 않도록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mask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씌운다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D91674-2CA5-42D9-A528-DEDBC82A1F5D}"/>
              </a:ext>
            </a:extLst>
          </p:cNvPr>
          <p:cNvGrpSpPr/>
          <p:nvPr/>
        </p:nvGrpSpPr>
        <p:grpSpPr>
          <a:xfrm>
            <a:off x="1241256" y="3740323"/>
            <a:ext cx="1638000" cy="327171"/>
            <a:chOff x="1241256" y="3740323"/>
            <a:chExt cx="1638000" cy="3271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A45470-168F-4DF8-90A2-D562510CF564}"/>
                </a:ext>
              </a:extLst>
            </p:cNvPr>
            <p:cNvSpPr/>
            <p:nvPr/>
          </p:nvSpPr>
          <p:spPr>
            <a:xfrm>
              <a:off x="12412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AF17E4-B2FE-4073-9FB3-13143EB161EA}"/>
                </a:ext>
              </a:extLst>
            </p:cNvPr>
            <p:cNvSpPr/>
            <p:nvPr/>
          </p:nvSpPr>
          <p:spPr>
            <a:xfrm>
              <a:off x="15688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D35A58-16E0-44B2-844B-EF655F0F2DC5}"/>
                </a:ext>
              </a:extLst>
            </p:cNvPr>
            <p:cNvSpPr/>
            <p:nvPr/>
          </p:nvSpPr>
          <p:spPr>
            <a:xfrm>
              <a:off x="18964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925FF2-652F-4695-8236-0270D3A7A183}"/>
                </a:ext>
              </a:extLst>
            </p:cNvPr>
            <p:cNvSpPr/>
            <p:nvPr/>
          </p:nvSpPr>
          <p:spPr>
            <a:xfrm>
              <a:off x="22240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C56FB8B-2528-4163-A0CE-7CB7682DD741}"/>
                </a:ext>
              </a:extLst>
            </p:cNvPr>
            <p:cNvSpPr/>
            <p:nvPr/>
          </p:nvSpPr>
          <p:spPr>
            <a:xfrm>
              <a:off x="2551656" y="374032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B50E79-9AD1-477C-B19E-2043A3EE33DF}"/>
              </a:ext>
            </a:extLst>
          </p:cNvPr>
          <p:cNvGrpSpPr/>
          <p:nvPr/>
        </p:nvGrpSpPr>
        <p:grpSpPr>
          <a:xfrm>
            <a:off x="1241256" y="4067494"/>
            <a:ext cx="1638000" cy="327171"/>
            <a:chOff x="1241256" y="4067494"/>
            <a:chExt cx="1638000" cy="32717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4C5968-45D1-4002-AF3D-AD5591BF6FF0}"/>
                </a:ext>
              </a:extLst>
            </p:cNvPr>
            <p:cNvSpPr/>
            <p:nvPr/>
          </p:nvSpPr>
          <p:spPr>
            <a:xfrm>
              <a:off x="1241256" y="406749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046D000-C9D9-4AA4-96BF-B899C6BF1019}"/>
                </a:ext>
              </a:extLst>
            </p:cNvPr>
            <p:cNvSpPr/>
            <p:nvPr/>
          </p:nvSpPr>
          <p:spPr>
            <a:xfrm>
              <a:off x="1568856" y="406749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297B4A-F067-4659-B807-AD3A6B25AABD}"/>
                </a:ext>
              </a:extLst>
            </p:cNvPr>
            <p:cNvSpPr/>
            <p:nvPr/>
          </p:nvSpPr>
          <p:spPr>
            <a:xfrm>
              <a:off x="1896456" y="406749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DBA2D8-303B-4E76-AD92-85A16A5EF742}"/>
                </a:ext>
              </a:extLst>
            </p:cNvPr>
            <p:cNvSpPr/>
            <p:nvPr/>
          </p:nvSpPr>
          <p:spPr>
            <a:xfrm>
              <a:off x="2224056" y="406749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247CB37-B9A2-4200-8EC9-57FD8CEAA8CB}"/>
                </a:ext>
              </a:extLst>
            </p:cNvPr>
            <p:cNvSpPr/>
            <p:nvPr/>
          </p:nvSpPr>
          <p:spPr>
            <a:xfrm>
              <a:off x="2551656" y="406749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4C8FDD-AA29-4329-BB3A-C4387EE7ACCF}"/>
              </a:ext>
            </a:extLst>
          </p:cNvPr>
          <p:cNvGrpSpPr/>
          <p:nvPr/>
        </p:nvGrpSpPr>
        <p:grpSpPr>
          <a:xfrm>
            <a:off x="1241256" y="4394665"/>
            <a:ext cx="1638000" cy="327171"/>
            <a:chOff x="1241256" y="4394665"/>
            <a:chExt cx="1638000" cy="32717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F8E974B-13CD-4786-910B-08FAE1267691}"/>
                </a:ext>
              </a:extLst>
            </p:cNvPr>
            <p:cNvSpPr/>
            <p:nvPr/>
          </p:nvSpPr>
          <p:spPr>
            <a:xfrm>
              <a:off x="1241256" y="439466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51CB632-E0CD-46D7-9CA4-8F16DA3D473E}"/>
                </a:ext>
              </a:extLst>
            </p:cNvPr>
            <p:cNvSpPr/>
            <p:nvPr/>
          </p:nvSpPr>
          <p:spPr>
            <a:xfrm>
              <a:off x="1568856" y="439466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8EF13C-FF35-4F7D-A0EF-17DF99D9EB95}"/>
                </a:ext>
              </a:extLst>
            </p:cNvPr>
            <p:cNvSpPr/>
            <p:nvPr/>
          </p:nvSpPr>
          <p:spPr>
            <a:xfrm>
              <a:off x="1896456" y="439466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479028-3366-4F58-A98F-DAAAD975F6F3}"/>
                </a:ext>
              </a:extLst>
            </p:cNvPr>
            <p:cNvSpPr/>
            <p:nvPr/>
          </p:nvSpPr>
          <p:spPr>
            <a:xfrm>
              <a:off x="2224056" y="439466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0F503E4-3024-4380-938C-B3B1EA9667C6}"/>
                </a:ext>
              </a:extLst>
            </p:cNvPr>
            <p:cNvSpPr/>
            <p:nvPr/>
          </p:nvSpPr>
          <p:spPr>
            <a:xfrm>
              <a:off x="2551656" y="439466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2F05C9-02B8-4756-AC37-A1082CA9A59A}"/>
              </a:ext>
            </a:extLst>
          </p:cNvPr>
          <p:cNvGrpSpPr/>
          <p:nvPr/>
        </p:nvGrpSpPr>
        <p:grpSpPr>
          <a:xfrm>
            <a:off x="1241256" y="4721836"/>
            <a:ext cx="1638000" cy="327171"/>
            <a:chOff x="1241256" y="4721836"/>
            <a:chExt cx="1638000" cy="32717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962571E-5C35-4FA0-96DD-A0B5AE8A6E85}"/>
                </a:ext>
              </a:extLst>
            </p:cNvPr>
            <p:cNvSpPr/>
            <p:nvPr/>
          </p:nvSpPr>
          <p:spPr>
            <a:xfrm>
              <a:off x="1241256" y="472183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41BDAA2-AD16-43B6-8E70-075B5A386850}"/>
                </a:ext>
              </a:extLst>
            </p:cNvPr>
            <p:cNvSpPr/>
            <p:nvPr/>
          </p:nvSpPr>
          <p:spPr>
            <a:xfrm>
              <a:off x="1568856" y="472183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F83B50D-E07F-4BE5-AFDF-75DDC328BC0E}"/>
                </a:ext>
              </a:extLst>
            </p:cNvPr>
            <p:cNvSpPr/>
            <p:nvPr/>
          </p:nvSpPr>
          <p:spPr>
            <a:xfrm>
              <a:off x="1896456" y="472183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92F7FFE-9031-4A2F-B521-C865A7B3163C}"/>
                </a:ext>
              </a:extLst>
            </p:cNvPr>
            <p:cNvSpPr/>
            <p:nvPr/>
          </p:nvSpPr>
          <p:spPr>
            <a:xfrm>
              <a:off x="2224056" y="472183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AF06F60-7FB2-402F-8E99-DEDCB8EE41C7}"/>
                </a:ext>
              </a:extLst>
            </p:cNvPr>
            <p:cNvSpPr/>
            <p:nvPr/>
          </p:nvSpPr>
          <p:spPr>
            <a:xfrm>
              <a:off x="2551656" y="472183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8193B7-2DDF-42DF-B8FB-28D582A7A7C9}"/>
                  </a:ext>
                </a:extLst>
              </p:cNvPr>
              <p:cNvSpPr txBox="1"/>
              <p:nvPr/>
            </p:nvSpPr>
            <p:spPr>
              <a:xfrm>
                <a:off x="77445" y="4167954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8193B7-2DDF-42DF-B8FB-28D582A7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" y="4167954"/>
                <a:ext cx="1099083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624BA56-640C-4355-9930-5BBDC753323D}"/>
                  </a:ext>
                </a:extLst>
              </p:cNvPr>
              <p:cNvSpPr txBox="1"/>
              <p:nvPr/>
            </p:nvSpPr>
            <p:spPr>
              <a:xfrm>
                <a:off x="1241256" y="3274652"/>
                <a:ext cx="1576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624BA56-640C-4355-9930-5BBDC753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56" y="3274652"/>
                <a:ext cx="1576585" cy="276999"/>
              </a:xfrm>
              <a:prstGeom prst="rect">
                <a:avLst/>
              </a:prstGeom>
              <a:blipFill>
                <a:blip r:embed="rId4"/>
                <a:stretch>
                  <a:fillRect l="-1550" t="-2174" r="-503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78D145-F4D7-470F-9D6E-EF8CE4A53DAE}"/>
              </a:ext>
            </a:extLst>
          </p:cNvPr>
          <p:cNvGrpSpPr/>
          <p:nvPr/>
        </p:nvGrpSpPr>
        <p:grpSpPr>
          <a:xfrm>
            <a:off x="4572000" y="3652111"/>
            <a:ext cx="1638002" cy="1635855"/>
            <a:chOff x="4572000" y="3652111"/>
            <a:chExt cx="1638002" cy="163585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68760E4-7ED7-4CE5-898A-E8FE1A76B256}"/>
                </a:ext>
              </a:extLst>
            </p:cNvPr>
            <p:cNvSpPr/>
            <p:nvPr/>
          </p:nvSpPr>
          <p:spPr>
            <a:xfrm>
              <a:off x="4572000" y="365211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5F30292-0989-4866-B30B-37316B2AF0AF}"/>
                </a:ext>
              </a:extLst>
            </p:cNvPr>
            <p:cNvSpPr/>
            <p:nvPr/>
          </p:nvSpPr>
          <p:spPr>
            <a:xfrm>
              <a:off x="48996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875D252-DE4D-4DE1-9603-7A53491B06C4}"/>
                </a:ext>
              </a:extLst>
            </p:cNvPr>
            <p:cNvSpPr/>
            <p:nvPr/>
          </p:nvSpPr>
          <p:spPr>
            <a:xfrm>
              <a:off x="52272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5EF95E-B45E-4AD6-98A7-F7D8C00BD8A1}"/>
                </a:ext>
              </a:extLst>
            </p:cNvPr>
            <p:cNvSpPr/>
            <p:nvPr/>
          </p:nvSpPr>
          <p:spPr>
            <a:xfrm>
              <a:off x="55548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3ACC200-4D19-42CB-A7E4-36F4E1F20DDC}"/>
                </a:ext>
              </a:extLst>
            </p:cNvPr>
            <p:cNvSpPr/>
            <p:nvPr/>
          </p:nvSpPr>
          <p:spPr>
            <a:xfrm>
              <a:off x="58824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64B4E6B-98E0-4D38-AFA6-5B58A05519C6}"/>
                </a:ext>
              </a:extLst>
            </p:cNvPr>
            <p:cNvSpPr/>
            <p:nvPr/>
          </p:nvSpPr>
          <p:spPr>
            <a:xfrm>
              <a:off x="4572000" y="397928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90DCEEE-4815-4F57-8FC7-886021F4A55A}"/>
                </a:ext>
              </a:extLst>
            </p:cNvPr>
            <p:cNvSpPr/>
            <p:nvPr/>
          </p:nvSpPr>
          <p:spPr>
            <a:xfrm>
              <a:off x="4899600" y="397928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A5BEFF5-B496-420C-930C-2DBECE7A2846}"/>
                </a:ext>
              </a:extLst>
            </p:cNvPr>
            <p:cNvSpPr/>
            <p:nvPr/>
          </p:nvSpPr>
          <p:spPr>
            <a:xfrm>
              <a:off x="5227200" y="397928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7342F05-CEA9-4AC6-B3B5-4934081A20C6}"/>
                </a:ext>
              </a:extLst>
            </p:cNvPr>
            <p:cNvSpPr/>
            <p:nvPr/>
          </p:nvSpPr>
          <p:spPr>
            <a:xfrm>
              <a:off x="5554800" y="397928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29048F1-154C-4AF8-8C4C-10DCE59FDC5C}"/>
                </a:ext>
              </a:extLst>
            </p:cNvPr>
            <p:cNvSpPr/>
            <p:nvPr/>
          </p:nvSpPr>
          <p:spPr>
            <a:xfrm>
              <a:off x="5882400" y="397928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4C33B38-F3D6-4E2D-904B-39C82B3B3441}"/>
                </a:ext>
              </a:extLst>
            </p:cNvPr>
            <p:cNvSpPr/>
            <p:nvPr/>
          </p:nvSpPr>
          <p:spPr>
            <a:xfrm>
              <a:off x="4572000" y="430645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E71C03-4FF4-4316-9D2A-DEBD8002B075}"/>
                </a:ext>
              </a:extLst>
            </p:cNvPr>
            <p:cNvSpPr/>
            <p:nvPr/>
          </p:nvSpPr>
          <p:spPr>
            <a:xfrm>
              <a:off x="4899600" y="430645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6932BBF-054F-4AE9-9555-24F3B8E2737B}"/>
                </a:ext>
              </a:extLst>
            </p:cNvPr>
            <p:cNvSpPr/>
            <p:nvPr/>
          </p:nvSpPr>
          <p:spPr>
            <a:xfrm>
              <a:off x="5227200" y="430645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AC7160A-4EDC-4343-8D5A-8C69085E4A03}"/>
                </a:ext>
              </a:extLst>
            </p:cNvPr>
            <p:cNvSpPr/>
            <p:nvPr/>
          </p:nvSpPr>
          <p:spPr>
            <a:xfrm>
              <a:off x="5554800" y="430645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EB784B8-C4DE-4A13-8827-F71162A7D28C}"/>
                </a:ext>
              </a:extLst>
            </p:cNvPr>
            <p:cNvSpPr/>
            <p:nvPr/>
          </p:nvSpPr>
          <p:spPr>
            <a:xfrm>
              <a:off x="5882400" y="430645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F7A5CD7-92DD-4B6A-B361-DFA702EF6BAA}"/>
                </a:ext>
              </a:extLst>
            </p:cNvPr>
            <p:cNvSpPr/>
            <p:nvPr/>
          </p:nvSpPr>
          <p:spPr>
            <a:xfrm>
              <a:off x="45720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EBB8935-A39C-481B-9D8C-25E27B838CD8}"/>
                </a:ext>
              </a:extLst>
            </p:cNvPr>
            <p:cNvSpPr/>
            <p:nvPr/>
          </p:nvSpPr>
          <p:spPr>
            <a:xfrm>
              <a:off x="48996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C3724FB-4BBF-42A8-AD7F-C2F6DCBCB353}"/>
                </a:ext>
              </a:extLst>
            </p:cNvPr>
            <p:cNvSpPr/>
            <p:nvPr/>
          </p:nvSpPr>
          <p:spPr>
            <a:xfrm>
              <a:off x="52272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FD2A866-CFF0-497C-A35F-CFD95DBF4743}"/>
                </a:ext>
              </a:extLst>
            </p:cNvPr>
            <p:cNvSpPr/>
            <p:nvPr/>
          </p:nvSpPr>
          <p:spPr>
            <a:xfrm>
              <a:off x="55548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BFEA7F5-1BC0-473B-88F4-011E27EF37BA}"/>
                </a:ext>
              </a:extLst>
            </p:cNvPr>
            <p:cNvSpPr/>
            <p:nvPr/>
          </p:nvSpPr>
          <p:spPr>
            <a:xfrm>
              <a:off x="5882400" y="463362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E2B3FBC-5D7B-4B45-A325-37CC1308E8E0}"/>
                </a:ext>
              </a:extLst>
            </p:cNvPr>
            <p:cNvSpPr/>
            <p:nvPr/>
          </p:nvSpPr>
          <p:spPr>
            <a:xfrm>
              <a:off x="45720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72708DE-FC2B-4E0D-B9D2-21E2405F9379}"/>
                </a:ext>
              </a:extLst>
            </p:cNvPr>
            <p:cNvSpPr/>
            <p:nvPr/>
          </p:nvSpPr>
          <p:spPr>
            <a:xfrm>
              <a:off x="48996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D876E7B-960E-4461-84C2-632A5076D98C}"/>
                </a:ext>
              </a:extLst>
            </p:cNvPr>
            <p:cNvSpPr/>
            <p:nvPr/>
          </p:nvSpPr>
          <p:spPr>
            <a:xfrm>
              <a:off x="52272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CB5DA5B-6E6F-4C86-A6AB-6450F475B3B5}"/>
                </a:ext>
              </a:extLst>
            </p:cNvPr>
            <p:cNvSpPr/>
            <p:nvPr/>
          </p:nvSpPr>
          <p:spPr>
            <a:xfrm>
              <a:off x="55548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2BCDE72-8D0C-43AB-ABFC-1D32DEC8F2B6}"/>
                </a:ext>
              </a:extLst>
            </p:cNvPr>
            <p:cNvSpPr/>
            <p:nvPr/>
          </p:nvSpPr>
          <p:spPr>
            <a:xfrm>
              <a:off x="58824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E28B6D-C716-4526-BE74-D2B3E2F47FDD}"/>
                  </a:ext>
                </a:extLst>
              </p:cNvPr>
              <p:cNvSpPr txBox="1"/>
              <p:nvPr/>
            </p:nvSpPr>
            <p:spPr>
              <a:xfrm>
                <a:off x="3268272" y="4305415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E28B6D-C716-4526-BE74-D2B3E2F4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72" y="4305415"/>
                <a:ext cx="1133259" cy="276999"/>
              </a:xfrm>
              <a:prstGeom prst="rect">
                <a:avLst/>
              </a:prstGeom>
              <a:blipFill>
                <a:blip r:embed="rId5"/>
                <a:stretch>
                  <a:fillRect l="-5914" t="-2174" r="-698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7F2D91-BE11-418B-B14F-3EDEE0B5A60D}"/>
                  </a:ext>
                </a:extLst>
              </p:cNvPr>
              <p:cNvSpPr txBox="1"/>
              <p:nvPr/>
            </p:nvSpPr>
            <p:spPr>
              <a:xfrm>
                <a:off x="4824370" y="3236613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7F2D91-BE11-418B-B14F-3EDEE0B5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70" y="3236613"/>
                <a:ext cx="1133259" cy="276999"/>
              </a:xfrm>
              <a:prstGeom prst="rect">
                <a:avLst/>
              </a:prstGeom>
              <a:blipFill>
                <a:blip r:embed="rId6"/>
                <a:stretch>
                  <a:fillRect l="-5914" t="-2222" r="-698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1886E5-4352-4954-9F67-78488680EACA}"/>
              </a:ext>
            </a:extLst>
          </p:cNvPr>
          <p:cNvGrpSpPr/>
          <p:nvPr/>
        </p:nvGrpSpPr>
        <p:grpSpPr>
          <a:xfrm>
            <a:off x="5652136" y="2632306"/>
            <a:ext cx="1638002" cy="1635855"/>
            <a:chOff x="6746147" y="1880658"/>
            <a:chExt cx="1638002" cy="16358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373A71-87C2-4307-98C9-AC4D96E7F98A}"/>
                </a:ext>
              </a:extLst>
            </p:cNvPr>
            <p:cNvSpPr/>
            <p:nvPr/>
          </p:nvSpPr>
          <p:spPr>
            <a:xfrm>
              <a:off x="6746147" y="1880658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D343A4E-09A0-4B9B-895D-885ABAD731E0}"/>
                </a:ext>
              </a:extLst>
            </p:cNvPr>
            <p:cNvSpPr/>
            <p:nvPr/>
          </p:nvSpPr>
          <p:spPr>
            <a:xfrm>
              <a:off x="70737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E3087AE-8E6C-40D7-AB61-7922E728CFB0}"/>
                </a:ext>
              </a:extLst>
            </p:cNvPr>
            <p:cNvSpPr/>
            <p:nvPr/>
          </p:nvSpPr>
          <p:spPr>
            <a:xfrm>
              <a:off x="74013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A345915-A231-4A3C-AD71-99718B9DC47B}"/>
                </a:ext>
              </a:extLst>
            </p:cNvPr>
            <p:cNvSpPr/>
            <p:nvPr/>
          </p:nvSpPr>
          <p:spPr>
            <a:xfrm>
              <a:off x="77289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58DDC9D-C578-40E0-9511-994B7457AA7E}"/>
                </a:ext>
              </a:extLst>
            </p:cNvPr>
            <p:cNvSpPr/>
            <p:nvPr/>
          </p:nvSpPr>
          <p:spPr>
            <a:xfrm>
              <a:off x="80565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7D36DDE-8B33-411D-B1E3-0E35B7AD5A82}"/>
                </a:ext>
              </a:extLst>
            </p:cNvPr>
            <p:cNvSpPr/>
            <p:nvPr/>
          </p:nvSpPr>
          <p:spPr>
            <a:xfrm>
              <a:off x="6746147" y="2207829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2BAAAD4-A3E5-478A-9313-AE055420C23B}"/>
                </a:ext>
              </a:extLst>
            </p:cNvPr>
            <p:cNvSpPr/>
            <p:nvPr/>
          </p:nvSpPr>
          <p:spPr>
            <a:xfrm>
              <a:off x="7073747" y="2207829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D67FEA0-222E-41B2-99FC-506E54FFD0F2}"/>
                </a:ext>
              </a:extLst>
            </p:cNvPr>
            <p:cNvSpPr/>
            <p:nvPr/>
          </p:nvSpPr>
          <p:spPr>
            <a:xfrm>
              <a:off x="7401347" y="2207829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88C796D-19EC-422F-BF4D-F57C47AB568E}"/>
                </a:ext>
              </a:extLst>
            </p:cNvPr>
            <p:cNvSpPr/>
            <p:nvPr/>
          </p:nvSpPr>
          <p:spPr>
            <a:xfrm>
              <a:off x="7728947" y="2207829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6E4B707-663F-4131-844C-A264407CA3C3}"/>
                </a:ext>
              </a:extLst>
            </p:cNvPr>
            <p:cNvSpPr/>
            <p:nvPr/>
          </p:nvSpPr>
          <p:spPr>
            <a:xfrm>
              <a:off x="8056547" y="2207829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288F4F0-6A18-47D0-8132-3DEAC55863BE}"/>
                </a:ext>
              </a:extLst>
            </p:cNvPr>
            <p:cNvSpPr/>
            <p:nvPr/>
          </p:nvSpPr>
          <p:spPr>
            <a:xfrm>
              <a:off x="6746147" y="2535000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A0B0CA1-DFCE-451A-8615-8D0F0A788A4F}"/>
                </a:ext>
              </a:extLst>
            </p:cNvPr>
            <p:cNvSpPr/>
            <p:nvPr/>
          </p:nvSpPr>
          <p:spPr>
            <a:xfrm>
              <a:off x="7073747" y="2535000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78561C6-6BCB-48AD-8282-49992AC7685F}"/>
                </a:ext>
              </a:extLst>
            </p:cNvPr>
            <p:cNvSpPr/>
            <p:nvPr/>
          </p:nvSpPr>
          <p:spPr>
            <a:xfrm>
              <a:off x="7401347" y="2535000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022A405-3001-45A9-9547-1A651812E8C9}"/>
                </a:ext>
              </a:extLst>
            </p:cNvPr>
            <p:cNvSpPr/>
            <p:nvPr/>
          </p:nvSpPr>
          <p:spPr>
            <a:xfrm>
              <a:off x="7728947" y="2535000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02770BD-CB27-4C84-97E8-8F29337C506A}"/>
                </a:ext>
              </a:extLst>
            </p:cNvPr>
            <p:cNvSpPr/>
            <p:nvPr/>
          </p:nvSpPr>
          <p:spPr>
            <a:xfrm>
              <a:off x="8056547" y="2535000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58B6BAE-21B5-4392-8571-EFE61DC487A6}"/>
                </a:ext>
              </a:extLst>
            </p:cNvPr>
            <p:cNvSpPr/>
            <p:nvPr/>
          </p:nvSpPr>
          <p:spPr>
            <a:xfrm>
              <a:off x="67461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D3C9E46-C9E3-4603-9573-DEC2F82BF998}"/>
                </a:ext>
              </a:extLst>
            </p:cNvPr>
            <p:cNvSpPr/>
            <p:nvPr/>
          </p:nvSpPr>
          <p:spPr>
            <a:xfrm>
              <a:off x="70737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7AB672C-D2ED-47A3-A3B0-B26ED592E869}"/>
                </a:ext>
              </a:extLst>
            </p:cNvPr>
            <p:cNvSpPr/>
            <p:nvPr/>
          </p:nvSpPr>
          <p:spPr>
            <a:xfrm>
              <a:off x="74013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5FA449A-3DEB-4CE1-B998-31C1C595446F}"/>
                </a:ext>
              </a:extLst>
            </p:cNvPr>
            <p:cNvSpPr/>
            <p:nvPr/>
          </p:nvSpPr>
          <p:spPr>
            <a:xfrm>
              <a:off x="77289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AFACC05-55A4-4A5C-B9FE-CB817EBAC69B}"/>
                </a:ext>
              </a:extLst>
            </p:cNvPr>
            <p:cNvSpPr/>
            <p:nvPr/>
          </p:nvSpPr>
          <p:spPr>
            <a:xfrm>
              <a:off x="8056547" y="286217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DC1161B-6474-4779-AC9E-37569CF1A362}"/>
                </a:ext>
              </a:extLst>
            </p:cNvPr>
            <p:cNvSpPr/>
            <p:nvPr/>
          </p:nvSpPr>
          <p:spPr>
            <a:xfrm>
              <a:off x="67461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96A1A49-B196-47C5-ACA8-9B2928A79230}"/>
                </a:ext>
              </a:extLst>
            </p:cNvPr>
            <p:cNvSpPr/>
            <p:nvPr/>
          </p:nvSpPr>
          <p:spPr>
            <a:xfrm>
              <a:off x="70737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03A79DC-D9DF-4125-9546-86AAC4A855C6}"/>
                </a:ext>
              </a:extLst>
            </p:cNvPr>
            <p:cNvSpPr/>
            <p:nvPr/>
          </p:nvSpPr>
          <p:spPr>
            <a:xfrm>
              <a:off x="74013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A62B4A3-3070-489E-8240-AE291A806DA4}"/>
                </a:ext>
              </a:extLst>
            </p:cNvPr>
            <p:cNvSpPr/>
            <p:nvPr/>
          </p:nvSpPr>
          <p:spPr>
            <a:xfrm>
              <a:off x="77289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BD10DB7-AE2D-417D-B74F-C1838CF88103}"/>
                </a:ext>
              </a:extLst>
            </p:cNvPr>
            <p:cNvSpPr/>
            <p:nvPr/>
          </p:nvSpPr>
          <p:spPr>
            <a:xfrm>
              <a:off x="8056549" y="318934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1FDED3-F04D-4BBC-90CD-78FA430B4184}"/>
              </a:ext>
            </a:extLst>
          </p:cNvPr>
          <p:cNvGrpSpPr/>
          <p:nvPr/>
        </p:nvGrpSpPr>
        <p:grpSpPr>
          <a:xfrm>
            <a:off x="5791888" y="2802444"/>
            <a:ext cx="1638002" cy="1635855"/>
            <a:chOff x="6789380" y="3513612"/>
            <a:chExt cx="1638002" cy="163585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02EF73DE-D891-4B96-A1D4-A6114BDCB49E}"/>
                </a:ext>
              </a:extLst>
            </p:cNvPr>
            <p:cNvSpPr/>
            <p:nvPr/>
          </p:nvSpPr>
          <p:spPr>
            <a:xfrm>
              <a:off x="6789380" y="351361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A9BBA2C-C75A-40AD-B587-CB45D8D1C8EE}"/>
                </a:ext>
              </a:extLst>
            </p:cNvPr>
            <p:cNvSpPr/>
            <p:nvPr/>
          </p:nvSpPr>
          <p:spPr>
            <a:xfrm>
              <a:off x="71169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6162E5B-6316-49A9-B83A-BD8BA95B4213}"/>
                </a:ext>
              </a:extLst>
            </p:cNvPr>
            <p:cNvSpPr/>
            <p:nvPr/>
          </p:nvSpPr>
          <p:spPr>
            <a:xfrm>
              <a:off x="74445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ADC317D-ABFB-4787-A5D4-9771EF17C444}"/>
                </a:ext>
              </a:extLst>
            </p:cNvPr>
            <p:cNvSpPr/>
            <p:nvPr/>
          </p:nvSpPr>
          <p:spPr>
            <a:xfrm>
              <a:off x="77721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4A12C38-B4DA-4667-8ADC-397E20D296DC}"/>
                </a:ext>
              </a:extLst>
            </p:cNvPr>
            <p:cNvSpPr/>
            <p:nvPr/>
          </p:nvSpPr>
          <p:spPr>
            <a:xfrm>
              <a:off x="80997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ABBA173-923A-426D-8507-DED5338FD86E}"/>
                </a:ext>
              </a:extLst>
            </p:cNvPr>
            <p:cNvSpPr/>
            <p:nvPr/>
          </p:nvSpPr>
          <p:spPr>
            <a:xfrm>
              <a:off x="67893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698E38A-872D-444D-9579-8497ED6DECC4}"/>
                </a:ext>
              </a:extLst>
            </p:cNvPr>
            <p:cNvSpPr/>
            <p:nvPr/>
          </p:nvSpPr>
          <p:spPr>
            <a:xfrm>
              <a:off x="71169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5B06425-8DB4-4D45-A190-3F3AC7471464}"/>
                </a:ext>
              </a:extLst>
            </p:cNvPr>
            <p:cNvSpPr/>
            <p:nvPr/>
          </p:nvSpPr>
          <p:spPr>
            <a:xfrm>
              <a:off x="74445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D812CDC-269C-4053-8C8C-EC2CD7705182}"/>
                </a:ext>
              </a:extLst>
            </p:cNvPr>
            <p:cNvSpPr/>
            <p:nvPr/>
          </p:nvSpPr>
          <p:spPr>
            <a:xfrm>
              <a:off x="77721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24A649A-833E-4CA3-8BBE-8EE253F3C6AA}"/>
                </a:ext>
              </a:extLst>
            </p:cNvPr>
            <p:cNvSpPr/>
            <p:nvPr/>
          </p:nvSpPr>
          <p:spPr>
            <a:xfrm>
              <a:off x="80997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A42B7D8-0916-4B3A-AC14-DD9E71FB4292}"/>
                </a:ext>
              </a:extLst>
            </p:cNvPr>
            <p:cNvSpPr/>
            <p:nvPr/>
          </p:nvSpPr>
          <p:spPr>
            <a:xfrm>
              <a:off x="67893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741D984-4220-42FC-9372-270048D2C05B}"/>
                </a:ext>
              </a:extLst>
            </p:cNvPr>
            <p:cNvSpPr/>
            <p:nvPr/>
          </p:nvSpPr>
          <p:spPr>
            <a:xfrm>
              <a:off x="71169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18ACBDD-5760-43D2-A93E-07F297DFDDD5}"/>
                </a:ext>
              </a:extLst>
            </p:cNvPr>
            <p:cNvSpPr/>
            <p:nvPr/>
          </p:nvSpPr>
          <p:spPr>
            <a:xfrm>
              <a:off x="74445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49AAF74-29BB-4337-BBF0-4F714952A4C9}"/>
                </a:ext>
              </a:extLst>
            </p:cNvPr>
            <p:cNvSpPr/>
            <p:nvPr/>
          </p:nvSpPr>
          <p:spPr>
            <a:xfrm>
              <a:off x="77721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33D889D-69F7-4A73-9475-3DA7145AD3BC}"/>
                </a:ext>
              </a:extLst>
            </p:cNvPr>
            <p:cNvSpPr/>
            <p:nvPr/>
          </p:nvSpPr>
          <p:spPr>
            <a:xfrm>
              <a:off x="80997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A013BD7-B81F-4337-AE4E-035DCFE17F47}"/>
                </a:ext>
              </a:extLst>
            </p:cNvPr>
            <p:cNvSpPr/>
            <p:nvPr/>
          </p:nvSpPr>
          <p:spPr>
            <a:xfrm>
              <a:off x="67893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FCF4279-F774-4C6F-9000-8A6C18F34260}"/>
                </a:ext>
              </a:extLst>
            </p:cNvPr>
            <p:cNvSpPr/>
            <p:nvPr/>
          </p:nvSpPr>
          <p:spPr>
            <a:xfrm>
              <a:off x="71169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518097A-C837-45B7-BB4B-3742BA27BAB8}"/>
                </a:ext>
              </a:extLst>
            </p:cNvPr>
            <p:cNvSpPr/>
            <p:nvPr/>
          </p:nvSpPr>
          <p:spPr>
            <a:xfrm>
              <a:off x="74445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9978400-819D-4B77-8A59-77666F34197D}"/>
                </a:ext>
              </a:extLst>
            </p:cNvPr>
            <p:cNvSpPr/>
            <p:nvPr/>
          </p:nvSpPr>
          <p:spPr>
            <a:xfrm>
              <a:off x="77721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1E9B9D8-4919-442E-8467-064123FD2E22}"/>
                </a:ext>
              </a:extLst>
            </p:cNvPr>
            <p:cNvSpPr/>
            <p:nvPr/>
          </p:nvSpPr>
          <p:spPr>
            <a:xfrm>
              <a:off x="80997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BB7E8C0-5E1A-457A-BF5D-DF1D569E2A04}"/>
                </a:ext>
              </a:extLst>
            </p:cNvPr>
            <p:cNvSpPr/>
            <p:nvPr/>
          </p:nvSpPr>
          <p:spPr>
            <a:xfrm>
              <a:off x="67893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F5CEEE6-BFEE-40FF-BF94-E32218D61EA0}"/>
                </a:ext>
              </a:extLst>
            </p:cNvPr>
            <p:cNvSpPr/>
            <p:nvPr/>
          </p:nvSpPr>
          <p:spPr>
            <a:xfrm>
              <a:off x="71169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34B66AC-43BD-47A8-9660-CF67AE517790}"/>
                </a:ext>
              </a:extLst>
            </p:cNvPr>
            <p:cNvSpPr/>
            <p:nvPr/>
          </p:nvSpPr>
          <p:spPr>
            <a:xfrm>
              <a:off x="74445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331634C-8F9B-4817-BF23-21189D43ECC6}"/>
                </a:ext>
              </a:extLst>
            </p:cNvPr>
            <p:cNvSpPr/>
            <p:nvPr/>
          </p:nvSpPr>
          <p:spPr>
            <a:xfrm>
              <a:off x="77721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02DBDC-BB4A-4F60-A3B8-9651BAC2FAFD}"/>
                </a:ext>
              </a:extLst>
            </p:cNvPr>
            <p:cNvSpPr/>
            <p:nvPr/>
          </p:nvSpPr>
          <p:spPr>
            <a:xfrm>
              <a:off x="80997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F4FEBD89-2574-4D83-81DF-2F0194F67781}"/>
              </a:ext>
            </a:extLst>
          </p:cNvPr>
          <p:cNvGrpSpPr/>
          <p:nvPr/>
        </p:nvGrpSpPr>
        <p:grpSpPr>
          <a:xfrm>
            <a:off x="5944727" y="3001986"/>
            <a:ext cx="1638002" cy="1635855"/>
            <a:chOff x="6789380" y="3513612"/>
            <a:chExt cx="1638002" cy="1635855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488A5B89-D1B4-4850-96A0-859EBC0BDC1A}"/>
                </a:ext>
              </a:extLst>
            </p:cNvPr>
            <p:cNvSpPr/>
            <p:nvPr/>
          </p:nvSpPr>
          <p:spPr>
            <a:xfrm>
              <a:off x="6789380" y="351361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80A0E65-5B3A-473B-B359-ABB922D9C1E8}"/>
                </a:ext>
              </a:extLst>
            </p:cNvPr>
            <p:cNvSpPr/>
            <p:nvPr/>
          </p:nvSpPr>
          <p:spPr>
            <a:xfrm>
              <a:off x="71169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E429C9A-8F0D-4D4E-A1B9-1A13D080227F}"/>
                </a:ext>
              </a:extLst>
            </p:cNvPr>
            <p:cNvSpPr/>
            <p:nvPr/>
          </p:nvSpPr>
          <p:spPr>
            <a:xfrm>
              <a:off x="74445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23BF105-47B1-4D01-B7E0-46B2F979BB1C}"/>
                </a:ext>
              </a:extLst>
            </p:cNvPr>
            <p:cNvSpPr/>
            <p:nvPr/>
          </p:nvSpPr>
          <p:spPr>
            <a:xfrm>
              <a:off x="77721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3F71EF8-5943-48BE-BAFF-A5FED7DBF52B}"/>
                </a:ext>
              </a:extLst>
            </p:cNvPr>
            <p:cNvSpPr/>
            <p:nvPr/>
          </p:nvSpPr>
          <p:spPr>
            <a:xfrm>
              <a:off x="80997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03B6D383-0C93-4225-A631-4D0863AAE359}"/>
                </a:ext>
              </a:extLst>
            </p:cNvPr>
            <p:cNvSpPr/>
            <p:nvPr/>
          </p:nvSpPr>
          <p:spPr>
            <a:xfrm>
              <a:off x="67893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6510265A-A331-4B11-ACA5-1408DB2F79E1}"/>
                </a:ext>
              </a:extLst>
            </p:cNvPr>
            <p:cNvSpPr/>
            <p:nvPr/>
          </p:nvSpPr>
          <p:spPr>
            <a:xfrm>
              <a:off x="71169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EF8DD0BC-CF4A-4E99-995A-61EA1D1077A6}"/>
                </a:ext>
              </a:extLst>
            </p:cNvPr>
            <p:cNvSpPr/>
            <p:nvPr/>
          </p:nvSpPr>
          <p:spPr>
            <a:xfrm>
              <a:off x="74445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A969AF2-F799-4F0A-985D-6F07E55E04B1}"/>
                </a:ext>
              </a:extLst>
            </p:cNvPr>
            <p:cNvSpPr/>
            <p:nvPr/>
          </p:nvSpPr>
          <p:spPr>
            <a:xfrm>
              <a:off x="77721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905FA7E-006E-4C35-AB65-183537F53E01}"/>
                </a:ext>
              </a:extLst>
            </p:cNvPr>
            <p:cNvSpPr/>
            <p:nvPr/>
          </p:nvSpPr>
          <p:spPr>
            <a:xfrm>
              <a:off x="80997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5F6A12E-B191-43B1-95E5-8EFA9F0B58CC}"/>
                </a:ext>
              </a:extLst>
            </p:cNvPr>
            <p:cNvSpPr/>
            <p:nvPr/>
          </p:nvSpPr>
          <p:spPr>
            <a:xfrm>
              <a:off x="67893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F658716-DD04-43C4-B609-A10A6F596248}"/>
                </a:ext>
              </a:extLst>
            </p:cNvPr>
            <p:cNvSpPr/>
            <p:nvPr/>
          </p:nvSpPr>
          <p:spPr>
            <a:xfrm>
              <a:off x="71169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2E48EF9-988C-403D-A303-0E8F55849DDD}"/>
                </a:ext>
              </a:extLst>
            </p:cNvPr>
            <p:cNvSpPr/>
            <p:nvPr/>
          </p:nvSpPr>
          <p:spPr>
            <a:xfrm>
              <a:off x="74445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26026F03-C53D-4104-BC3D-0AD1E079E6B0}"/>
                </a:ext>
              </a:extLst>
            </p:cNvPr>
            <p:cNvSpPr/>
            <p:nvPr/>
          </p:nvSpPr>
          <p:spPr>
            <a:xfrm>
              <a:off x="77721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8813F790-E835-4155-BC19-744D4EA41DB2}"/>
                </a:ext>
              </a:extLst>
            </p:cNvPr>
            <p:cNvSpPr/>
            <p:nvPr/>
          </p:nvSpPr>
          <p:spPr>
            <a:xfrm>
              <a:off x="80997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43CDDB2E-2667-4FB1-AC42-9D7D9008BEF6}"/>
                </a:ext>
              </a:extLst>
            </p:cNvPr>
            <p:cNvSpPr/>
            <p:nvPr/>
          </p:nvSpPr>
          <p:spPr>
            <a:xfrm>
              <a:off x="67893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1EBF151-D673-428E-9D92-DB9309206C5B}"/>
                </a:ext>
              </a:extLst>
            </p:cNvPr>
            <p:cNvSpPr/>
            <p:nvPr/>
          </p:nvSpPr>
          <p:spPr>
            <a:xfrm>
              <a:off x="71169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0BE04D27-7D46-4FDA-AA3A-D7C4C079302B}"/>
                </a:ext>
              </a:extLst>
            </p:cNvPr>
            <p:cNvSpPr/>
            <p:nvPr/>
          </p:nvSpPr>
          <p:spPr>
            <a:xfrm>
              <a:off x="74445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29BB3A0-6D45-4A08-9DD8-DADD94C9E4C7}"/>
                </a:ext>
              </a:extLst>
            </p:cNvPr>
            <p:cNvSpPr/>
            <p:nvPr/>
          </p:nvSpPr>
          <p:spPr>
            <a:xfrm>
              <a:off x="77721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6EDF9E-5FE3-404B-98BD-D798CECDD3F5}"/>
                </a:ext>
              </a:extLst>
            </p:cNvPr>
            <p:cNvSpPr/>
            <p:nvPr/>
          </p:nvSpPr>
          <p:spPr>
            <a:xfrm>
              <a:off x="80997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0DBD01A1-34EC-433C-B7CE-6FA8CE7FB876}"/>
                </a:ext>
              </a:extLst>
            </p:cNvPr>
            <p:cNvSpPr/>
            <p:nvPr/>
          </p:nvSpPr>
          <p:spPr>
            <a:xfrm>
              <a:off x="67893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169948A-CDC3-4C27-ACF3-649D7FF3AF01}"/>
                </a:ext>
              </a:extLst>
            </p:cNvPr>
            <p:cNvSpPr/>
            <p:nvPr/>
          </p:nvSpPr>
          <p:spPr>
            <a:xfrm>
              <a:off x="71169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4010B55-9EC9-4EFE-99FE-F62C38F8B62B}"/>
                </a:ext>
              </a:extLst>
            </p:cNvPr>
            <p:cNvSpPr/>
            <p:nvPr/>
          </p:nvSpPr>
          <p:spPr>
            <a:xfrm>
              <a:off x="74445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7F9C170A-3215-438C-B496-36FFE142FE14}"/>
                </a:ext>
              </a:extLst>
            </p:cNvPr>
            <p:cNvSpPr/>
            <p:nvPr/>
          </p:nvSpPr>
          <p:spPr>
            <a:xfrm>
              <a:off x="77721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DDD06E7-4658-4EB5-AB9C-5A9B3A4A7557}"/>
                </a:ext>
              </a:extLst>
            </p:cNvPr>
            <p:cNvSpPr/>
            <p:nvPr/>
          </p:nvSpPr>
          <p:spPr>
            <a:xfrm>
              <a:off x="80997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1D36D244-15E1-413D-83BE-E44D23754CE9}"/>
              </a:ext>
            </a:extLst>
          </p:cNvPr>
          <p:cNvGrpSpPr/>
          <p:nvPr/>
        </p:nvGrpSpPr>
        <p:grpSpPr>
          <a:xfrm>
            <a:off x="6108526" y="3200945"/>
            <a:ext cx="1638002" cy="1635855"/>
            <a:chOff x="6789380" y="3513612"/>
            <a:chExt cx="1638002" cy="16358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0BF6193-A6DA-472C-ACCC-C9B6F57B4FE3}"/>
                </a:ext>
              </a:extLst>
            </p:cNvPr>
            <p:cNvSpPr/>
            <p:nvPr/>
          </p:nvSpPr>
          <p:spPr>
            <a:xfrm>
              <a:off x="6789380" y="351361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6B43FE7-0F29-4EE1-85CF-E1834755EFE0}"/>
                </a:ext>
              </a:extLst>
            </p:cNvPr>
            <p:cNvSpPr/>
            <p:nvPr/>
          </p:nvSpPr>
          <p:spPr>
            <a:xfrm>
              <a:off x="71169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46DDF774-6759-4F9F-9D01-A2F001BE0B52}"/>
                </a:ext>
              </a:extLst>
            </p:cNvPr>
            <p:cNvSpPr/>
            <p:nvPr/>
          </p:nvSpPr>
          <p:spPr>
            <a:xfrm>
              <a:off x="74445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D84AFA83-38ED-41B2-9615-AAD0F52F0468}"/>
                </a:ext>
              </a:extLst>
            </p:cNvPr>
            <p:cNvSpPr/>
            <p:nvPr/>
          </p:nvSpPr>
          <p:spPr>
            <a:xfrm>
              <a:off x="77721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4AE1D080-6BB4-4A1C-80F5-23B30443DA5C}"/>
                </a:ext>
              </a:extLst>
            </p:cNvPr>
            <p:cNvSpPr/>
            <p:nvPr/>
          </p:nvSpPr>
          <p:spPr>
            <a:xfrm>
              <a:off x="80997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53C9BD1-75A1-4113-A878-A6437F45509E}"/>
                </a:ext>
              </a:extLst>
            </p:cNvPr>
            <p:cNvSpPr/>
            <p:nvPr/>
          </p:nvSpPr>
          <p:spPr>
            <a:xfrm>
              <a:off x="67893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E3D20845-FCFC-4B7E-B8F0-B700453D8F48}"/>
                </a:ext>
              </a:extLst>
            </p:cNvPr>
            <p:cNvSpPr/>
            <p:nvPr/>
          </p:nvSpPr>
          <p:spPr>
            <a:xfrm>
              <a:off x="71169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6AB5425-AFE7-4D1E-BADB-ABD773776701}"/>
                </a:ext>
              </a:extLst>
            </p:cNvPr>
            <p:cNvSpPr/>
            <p:nvPr/>
          </p:nvSpPr>
          <p:spPr>
            <a:xfrm>
              <a:off x="74445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E1244E71-5D23-4CD6-9F15-766335C987BC}"/>
                </a:ext>
              </a:extLst>
            </p:cNvPr>
            <p:cNvSpPr/>
            <p:nvPr/>
          </p:nvSpPr>
          <p:spPr>
            <a:xfrm>
              <a:off x="77721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870C614-2D21-47AF-A34E-E276D3CF702D}"/>
                </a:ext>
              </a:extLst>
            </p:cNvPr>
            <p:cNvSpPr/>
            <p:nvPr/>
          </p:nvSpPr>
          <p:spPr>
            <a:xfrm>
              <a:off x="80997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3E25914-8A95-4721-B012-EAE7777BA819}"/>
                </a:ext>
              </a:extLst>
            </p:cNvPr>
            <p:cNvSpPr/>
            <p:nvPr/>
          </p:nvSpPr>
          <p:spPr>
            <a:xfrm>
              <a:off x="67893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9F377DC-041C-4E2B-B4EB-AEF168915C91}"/>
                </a:ext>
              </a:extLst>
            </p:cNvPr>
            <p:cNvSpPr/>
            <p:nvPr/>
          </p:nvSpPr>
          <p:spPr>
            <a:xfrm>
              <a:off x="71169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D3D36B0-767A-41C6-9FD4-E6E3E7BB1DDC}"/>
                </a:ext>
              </a:extLst>
            </p:cNvPr>
            <p:cNvSpPr/>
            <p:nvPr/>
          </p:nvSpPr>
          <p:spPr>
            <a:xfrm>
              <a:off x="74445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BF137D4-9E64-47BB-B4E2-158348686256}"/>
                </a:ext>
              </a:extLst>
            </p:cNvPr>
            <p:cNvSpPr/>
            <p:nvPr/>
          </p:nvSpPr>
          <p:spPr>
            <a:xfrm>
              <a:off x="77721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2AAD09A-6072-4A64-8912-A093E5C191F4}"/>
                </a:ext>
              </a:extLst>
            </p:cNvPr>
            <p:cNvSpPr/>
            <p:nvPr/>
          </p:nvSpPr>
          <p:spPr>
            <a:xfrm>
              <a:off x="80997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E5FC4AC-B8B5-4C8F-958F-33063FCCFDC5}"/>
                </a:ext>
              </a:extLst>
            </p:cNvPr>
            <p:cNvSpPr/>
            <p:nvPr/>
          </p:nvSpPr>
          <p:spPr>
            <a:xfrm>
              <a:off x="67893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7DD2898-0ECE-4746-BC68-2DF9EB4FEF03}"/>
                </a:ext>
              </a:extLst>
            </p:cNvPr>
            <p:cNvSpPr/>
            <p:nvPr/>
          </p:nvSpPr>
          <p:spPr>
            <a:xfrm>
              <a:off x="71169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1EEB754-1455-4E84-93D0-50DED221778F}"/>
                </a:ext>
              </a:extLst>
            </p:cNvPr>
            <p:cNvSpPr/>
            <p:nvPr/>
          </p:nvSpPr>
          <p:spPr>
            <a:xfrm>
              <a:off x="74445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EB567275-E92E-4019-9E3D-58A194132C84}"/>
                </a:ext>
              </a:extLst>
            </p:cNvPr>
            <p:cNvSpPr/>
            <p:nvPr/>
          </p:nvSpPr>
          <p:spPr>
            <a:xfrm>
              <a:off x="77721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729C0237-E4E2-45A5-BDCA-60906987BD10}"/>
                </a:ext>
              </a:extLst>
            </p:cNvPr>
            <p:cNvSpPr/>
            <p:nvPr/>
          </p:nvSpPr>
          <p:spPr>
            <a:xfrm>
              <a:off x="80997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9823F97A-982B-45B4-982A-60E33C38D8EF}"/>
                </a:ext>
              </a:extLst>
            </p:cNvPr>
            <p:cNvSpPr/>
            <p:nvPr/>
          </p:nvSpPr>
          <p:spPr>
            <a:xfrm>
              <a:off x="67893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D7FDA791-03DC-43FE-BDE7-B59219731E7B}"/>
                </a:ext>
              </a:extLst>
            </p:cNvPr>
            <p:cNvSpPr/>
            <p:nvPr/>
          </p:nvSpPr>
          <p:spPr>
            <a:xfrm>
              <a:off x="71169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8040E322-91DF-4AE9-B4E8-86604D66B57B}"/>
                </a:ext>
              </a:extLst>
            </p:cNvPr>
            <p:cNvSpPr/>
            <p:nvPr/>
          </p:nvSpPr>
          <p:spPr>
            <a:xfrm>
              <a:off x="74445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2C64043C-FBA2-4F3C-BACC-17F82FABC864}"/>
                </a:ext>
              </a:extLst>
            </p:cNvPr>
            <p:cNvSpPr/>
            <p:nvPr/>
          </p:nvSpPr>
          <p:spPr>
            <a:xfrm>
              <a:off x="77721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B9E3CFCA-6C03-4A68-9280-4F5DC96579D2}"/>
                </a:ext>
              </a:extLst>
            </p:cNvPr>
            <p:cNvSpPr/>
            <p:nvPr/>
          </p:nvSpPr>
          <p:spPr>
            <a:xfrm>
              <a:off x="80997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7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23437 0.003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13143 -0.009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13143 -0.009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13143 -0.009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13143 -0.009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7" grpId="0"/>
      <p:bldP spid="133" grpId="0"/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Position-wise Feed-Forward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Encoder/Decoder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끝 단 마다 적용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 2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linear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Relu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function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이루어짐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Inner-layer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dimension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2048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이루어짐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Residual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Connection(Add &amp; Normalization)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모듈을 거칠 때 마다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output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합친 후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Norm, Dropout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3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8E15B-62FD-4ECF-BFED-97566F6ACA10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722748" cy="1487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Positional Encoding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Convolution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이나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Recurrence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없이 순서를 고려하기 위해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인위적으로 상대적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혹은 절대적 위치를 주입</a:t>
                </a:r>
                <a:endParaRPr lang="en-US" altLang="ko-KR" sz="12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Embedding dimension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따라 각각 다른 주기를 가진 삼각함수로 이루어진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𝑝𝑜𝑠𝑖𝑡𝑖𝑜𝑛𝑎𝑙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𝑒𝑛𝑐𝑜𝑑𝑖𝑛𝑔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ko-KR" sz="12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논문에서는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Convolutional S2S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나왔던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learned positional embedding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과 같은 성능을 보였지만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training phase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접했던 것보다 더 긴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sequence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extrapolation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이 가능한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sinusoid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선호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8E15B-62FD-4ECF-BFED-97566F6A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722748" cy="1487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6B6C99F-18CE-425C-871C-E1E412A40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672" y="3204956"/>
            <a:ext cx="3400425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47A8A7-CF99-4C62-9252-C60B267B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53" y="4429117"/>
            <a:ext cx="6848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4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실험 사항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B0027-B57E-4E56-B235-935021975B20}"/>
              </a:ext>
            </a:extLst>
          </p:cNvPr>
          <p:cNvSpPr txBox="1"/>
          <p:nvPr/>
        </p:nvSpPr>
        <p:spPr>
          <a:xfrm>
            <a:off x="213644" y="1291982"/>
            <a:ext cx="8026461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torchtext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multi30k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데이터셋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태스크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독일어 문장을 영어 문장으로 번역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 size : 64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EPOCH : 20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Learning rate : 0.005(Transformer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0.0005)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Optimizer : Adam</a:t>
            </a:r>
          </a:p>
        </p:txBody>
      </p:sp>
    </p:spTree>
    <p:extLst>
      <p:ext uri="{BB962C8B-B14F-4D97-AF65-F5344CB8AC3E}">
        <p14:creationId xmlns:p14="http://schemas.microsoft.com/office/powerpoint/2010/main" val="32600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37EBD-F268-4B31-A8A1-2924B7DD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8" y="1552238"/>
            <a:ext cx="8249458" cy="3053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12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3.403 | Val   PPL :  30.060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 </a:t>
            </a:r>
            <a:r>
              <a:rPr lang="en-US" altLang="ko-KR" sz="1600" spc="-88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with attention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04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2.980 | Val   PPL :  19.694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612AA-9882-436D-88F9-36DF4486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441622"/>
            <a:ext cx="8778869" cy="33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20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2.846 | Val   PPL :17.215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32C29-21BF-4A10-B3ED-A3D68894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1002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570052" y="1153697"/>
            <a:ext cx="8026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Score map per head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D43AB-B9B7-4872-97E7-D8F69251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3" y="1988273"/>
            <a:ext cx="6057900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F27E6-5A76-46DE-AEDC-6D07710D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63" y="3885028"/>
            <a:ext cx="609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Architecture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636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Sequence transduction model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Encoder/Decoder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구조 사용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해당 모델들의 한계점을 극복하고자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Attention Mechanism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만을 적용한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구조 개발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346B13-4B83-4382-9549-5B83C73B90FC}"/>
              </a:ext>
            </a:extLst>
          </p:cNvPr>
          <p:cNvCxnSpPr>
            <a:cxnSpLocks/>
          </p:cNvCxnSpPr>
          <p:nvPr/>
        </p:nvCxnSpPr>
        <p:spPr>
          <a:xfrm>
            <a:off x="4559808" y="2755392"/>
            <a:ext cx="0" cy="3584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0F9BA1-D00B-4478-843B-FF7F350DE209}"/>
              </a:ext>
            </a:extLst>
          </p:cNvPr>
          <p:cNvSpPr txBox="1"/>
          <p:nvPr/>
        </p:nvSpPr>
        <p:spPr>
          <a:xfrm>
            <a:off x="1278327" y="2600587"/>
            <a:ext cx="17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RNN Based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FAA5F-A4C1-4403-ABE5-1095B696CA30}"/>
              </a:ext>
            </a:extLst>
          </p:cNvPr>
          <p:cNvSpPr txBox="1"/>
          <p:nvPr/>
        </p:nvSpPr>
        <p:spPr>
          <a:xfrm>
            <a:off x="5882083" y="2608065"/>
            <a:ext cx="17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CNN Based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8DEC6DF-77D6-46E4-A177-8EA1275CA6F7}"/>
              </a:ext>
            </a:extLst>
          </p:cNvPr>
          <p:cNvGrpSpPr/>
          <p:nvPr/>
        </p:nvGrpSpPr>
        <p:grpSpPr>
          <a:xfrm>
            <a:off x="421877" y="3344419"/>
            <a:ext cx="3867888" cy="890656"/>
            <a:chOff x="295418" y="3730101"/>
            <a:chExt cx="3867888" cy="8906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0E3BCF-FD6B-4A55-B220-42C30A25AABB}"/>
                </a:ext>
              </a:extLst>
            </p:cNvPr>
            <p:cNvSpPr/>
            <p:nvPr/>
          </p:nvSpPr>
          <p:spPr>
            <a:xfrm>
              <a:off x="295418" y="3746152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6DCFEF5-2F51-46C1-94C8-16FD32CA651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09124" y="4035359"/>
              <a:ext cx="28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0F98CD1-6A98-48CE-81FB-6A2C993753B7}"/>
                </a:ext>
              </a:extLst>
            </p:cNvPr>
            <p:cNvSpPr/>
            <p:nvPr/>
          </p:nvSpPr>
          <p:spPr>
            <a:xfrm>
              <a:off x="1205801" y="3746152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007C917-D563-47F8-A0BB-C9BEA8AED3D8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1819507" y="4035359"/>
              <a:ext cx="28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6289F3E-81CA-4C56-BBFC-8B94306367F1}"/>
                </a:ext>
              </a:extLst>
            </p:cNvPr>
            <p:cNvSpPr/>
            <p:nvPr/>
          </p:nvSpPr>
          <p:spPr>
            <a:xfrm>
              <a:off x="2116184" y="3746152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F2E1396-9622-4650-85D9-703A2369DF4F}"/>
                </a:ext>
              </a:extLst>
            </p:cNvPr>
            <p:cNvSpPr/>
            <p:nvPr/>
          </p:nvSpPr>
          <p:spPr>
            <a:xfrm>
              <a:off x="3026567" y="3730101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2F65D863-4D9D-40CA-B961-F097B40117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8893" y="4040378"/>
              <a:ext cx="28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41FF42-8A4B-4214-8A36-C4C31A2283AB}"/>
                    </a:ext>
                  </a:extLst>
                </p:cNvPr>
                <p:cNvSpPr txBox="1"/>
                <p:nvPr/>
              </p:nvSpPr>
              <p:spPr>
                <a:xfrm>
                  <a:off x="855815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41FF42-8A4B-4214-8A36-C4C31A228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15" y="4251425"/>
                  <a:ext cx="4507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6BCBD08-C78F-4A6C-8F6B-7DD5B795C684}"/>
                    </a:ext>
                  </a:extLst>
                </p:cNvPr>
                <p:cNvSpPr txBox="1"/>
                <p:nvPr/>
              </p:nvSpPr>
              <p:spPr>
                <a:xfrm>
                  <a:off x="1767054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6BCBD08-C78F-4A6C-8F6B-7DD5B795C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054" y="4251425"/>
                  <a:ext cx="4507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16C3656-2E1D-41B2-916D-576C449986B2}"/>
                    </a:ext>
                  </a:extLst>
                </p:cNvPr>
                <p:cNvSpPr txBox="1"/>
                <p:nvPr/>
              </p:nvSpPr>
              <p:spPr>
                <a:xfrm>
                  <a:off x="2678293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16C3656-2E1D-41B2-916D-576C44998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293" y="4251425"/>
                  <a:ext cx="45079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1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2098EEA-AAF1-4934-9E3F-0AAA92BF089B}"/>
                    </a:ext>
                  </a:extLst>
                </p:cNvPr>
                <p:cNvSpPr txBox="1"/>
                <p:nvPr/>
              </p:nvSpPr>
              <p:spPr>
                <a:xfrm>
                  <a:off x="3712514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2098EEA-AAF1-4934-9E3F-0AAA92BF0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514" y="4251425"/>
                  <a:ext cx="4507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7FBFC1-A6BB-471B-9B14-7CE2D112AACD}"/>
              </a:ext>
            </a:extLst>
          </p:cNvPr>
          <p:cNvGrpSpPr/>
          <p:nvPr/>
        </p:nvGrpSpPr>
        <p:grpSpPr>
          <a:xfrm>
            <a:off x="5099896" y="3254929"/>
            <a:ext cx="2521098" cy="1719743"/>
            <a:chOff x="5099896" y="3254929"/>
            <a:chExt cx="2521098" cy="171974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2976566-2C3E-4F4E-8E23-EE95876CD373}"/>
                </a:ext>
              </a:extLst>
            </p:cNvPr>
            <p:cNvGrpSpPr/>
            <p:nvPr/>
          </p:nvGrpSpPr>
          <p:grpSpPr>
            <a:xfrm>
              <a:off x="5099896" y="3254929"/>
              <a:ext cx="1801445" cy="1719743"/>
              <a:chOff x="5192784" y="3196206"/>
              <a:chExt cx="2217600" cy="2149063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8B3672F-640C-4767-AA54-25CB9D5478A7}"/>
                  </a:ext>
                </a:extLst>
              </p:cNvPr>
              <p:cNvSpPr/>
              <p:nvPr/>
            </p:nvSpPr>
            <p:spPr>
              <a:xfrm>
                <a:off x="51927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1E36BDA-413F-4CA0-A902-48AF687E5676}"/>
                  </a:ext>
                </a:extLst>
              </p:cNvPr>
              <p:cNvSpPr/>
              <p:nvPr/>
            </p:nvSpPr>
            <p:spPr>
              <a:xfrm>
                <a:off x="54699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695FC9-E882-4656-9125-82B9DF160E57}"/>
                  </a:ext>
                </a:extLst>
              </p:cNvPr>
              <p:cNvSpPr/>
              <p:nvPr/>
            </p:nvSpPr>
            <p:spPr>
              <a:xfrm>
                <a:off x="57471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28480A5-DC7A-4B2B-BD87-643848C2D165}"/>
                  </a:ext>
                </a:extLst>
              </p:cNvPr>
              <p:cNvSpPr/>
              <p:nvPr/>
            </p:nvSpPr>
            <p:spPr>
              <a:xfrm>
                <a:off x="60243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8D2565-AFEA-4DE7-AFAD-C0574FD1FE51}"/>
                  </a:ext>
                </a:extLst>
              </p:cNvPr>
              <p:cNvSpPr/>
              <p:nvPr/>
            </p:nvSpPr>
            <p:spPr>
              <a:xfrm>
                <a:off x="63015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D64130D-9C11-4D0E-B1CA-E3D4B558F480}"/>
                  </a:ext>
                </a:extLst>
              </p:cNvPr>
              <p:cNvSpPr/>
              <p:nvPr/>
            </p:nvSpPr>
            <p:spPr>
              <a:xfrm>
                <a:off x="65787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DE570F9-4858-4994-A961-AD36A5FC4958}"/>
                  </a:ext>
                </a:extLst>
              </p:cNvPr>
              <p:cNvSpPr/>
              <p:nvPr/>
            </p:nvSpPr>
            <p:spPr>
              <a:xfrm>
                <a:off x="68559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29EC884-4B99-4805-8238-FF2934BE586F}"/>
                  </a:ext>
                </a:extLst>
              </p:cNvPr>
              <p:cNvSpPr/>
              <p:nvPr/>
            </p:nvSpPr>
            <p:spPr>
              <a:xfrm>
                <a:off x="71331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B5D9872-15CF-4FF7-9881-625989164F8A}"/>
                  </a:ext>
                </a:extLst>
              </p:cNvPr>
              <p:cNvSpPr/>
              <p:nvPr/>
            </p:nvSpPr>
            <p:spPr>
              <a:xfrm>
                <a:off x="51927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6D77AD6-658F-481E-9236-447FC4A600DA}"/>
                  </a:ext>
                </a:extLst>
              </p:cNvPr>
              <p:cNvSpPr/>
              <p:nvPr/>
            </p:nvSpPr>
            <p:spPr>
              <a:xfrm>
                <a:off x="54699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4CB8B22-2477-4EAE-9CB5-7384CB4C2E18}"/>
                  </a:ext>
                </a:extLst>
              </p:cNvPr>
              <p:cNvSpPr/>
              <p:nvPr/>
            </p:nvSpPr>
            <p:spPr>
              <a:xfrm>
                <a:off x="57471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F42ED28-D6CF-480A-9CCB-DA071EC22484}"/>
                  </a:ext>
                </a:extLst>
              </p:cNvPr>
              <p:cNvSpPr/>
              <p:nvPr/>
            </p:nvSpPr>
            <p:spPr>
              <a:xfrm>
                <a:off x="60243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71CB3B3-8AEE-421E-9380-7839C0348DE3}"/>
                  </a:ext>
                </a:extLst>
              </p:cNvPr>
              <p:cNvSpPr/>
              <p:nvPr/>
            </p:nvSpPr>
            <p:spPr>
              <a:xfrm>
                <a:off x="63015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EC9C0C-3372-4497-84C8-3C8D9A788758}"/>
                  </a:ext>
                </a:extLst>
              </p:cNvPr>
              <p:cNvSpPr/>
              <p:nvPr/>
            </p:nvSpPr>
            <p:spPr>
              <a:xfrm>
                <a:off x="65787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1D191C-C42E-4A03-8C2C-BB28847C28C3}"/>
                  </a:ext>
                </a:extLst>
              </p:cNvPr>
              <p:cNvSpPr/>
              <p:nvPr/>
            </p:nvSpPr>
            <p:spPr>
              <a:xfrm>
                <a:off x="68559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3D7CEC-13C4-4BD8-807F-25FFB32F1592}"/>
                  </a:ext>
                </a:extLst>
              </p:cNvPr>
              <p:cNvSpPr/>
              <p:nvPr/>
            </p:nvSpPr>
            <p:spPr>
              <a:xfrm>
                <a:off x="71331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0469A4F-ED28-4720-90A6-88F3BB9FB025}"/>
                  </a:ext>
                </a:extLst>
              </p:cNvPr>
              <p:cNvSpPr/>
              <p:nvPr/>
            </p:nvSpPr>
            <p:spPr>
              <a:xfrm>
                <a:off x="51927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D336A5D-CDBA-466C-9900-43648CEF2584}"/>
                  </a:ext>
                </a:extLst>
              </p:cNvPr>
              <p:cNvSpPr/>
              <p:nvPr/>
            </p:nvSpPr>
            <p:spPr>
              <a:xfrm>
                <a:off x="54699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BF52E0B-461C-4607-B00B-3E8B5E87BB9F}"/>
                  </a:ext>
                </a:extLst>
              </p:cNvPr>
              <p:cNvSpPr/>
              <p:nvPr/>
            </p:nvSpPr>
            <p:spPr>
              <a:xfrm>
                <a:off x="57471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87573E7-C6E1-4405-930E-E8CD896FB2F2}"/>
                  </a:ext>
                </a:extLst>
              </p:cNvPr>
              <p:cNvSpPr/>
              <p:nvPr/>
            </p:nvSpPr>
            <p:spPr>
              <a:xfrm>
                <a:off x="60243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2EB1E4-F61A-4CC8-B887-430DF23970C3}"/>
                  </a:ext>
                </a:extLst>
              </p:cNvPr>
              <p:cNvSpPr/>
              <p:nvPr/>
            </p:nvSpPr>
            <p:spPr>
              <a:xfrm>
                <a:off x="63015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C23F7E1-E4C0-465A-8773-8FE366167873}"/>
                  </a:ext>
                </a:extLst>
              </p:cNvPr>
              <p:cNvSpPr/>
              <p:nvPr/>
            </p:nvSpPr>
            <p:spPr>
              <a:xfrm>
                <a:off x="65787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EF62A73-441F-400A-BA43-5D43008EFE28}"/>
                  </a:ext>
                </a:extLst>
              </p:cNvPr>
              <p:cNvSpPr/>
              <p:nvPr/>
            </p:nvSpPr>
            <p:spPr>
              <a:xfrm>
                <a:off x="68559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4753848-5B22-47E7-8F6C-D90309913622}"/>
                  </a:ext>
                </a:extLst>
              </p:cNvPr>
              <p:cNvSpPr/>
              <p:nvPr/>
            </p:nvSpPr>
            <p:spPr>
              <a:xfrm>
                <a:off x="71331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CB6EEBE-0C94-4535-8CCA-669CB48F2B3F}"/>
                  </a:ext>
                </a:extLst>
              </p:cNvPr>
              <p:cNvSpPr/>
              <p:nvPr/>
            </p:nvSpPr>
            <p:spPr>
              <a:xfrm>
                <a:off x="51927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8134E05-F193-4C97-8827-E1FD6CD28085}"/>
                  </a:ext>
                </a:extLst>
              </p:cNvPr>
              <p:cNvSpPr/>
              <p:nvPr/>
            </p:nvSpPr>
            <p:spPr>
              <a:xfrm>
                <a:off x="54699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C585E4F-D439-46F6-A2C1-B257C3A2FC2B}"/>
                  </a:ext>
                </a:extLst>
              </p:cNvPr>
              <p:cNvSpPr/>
              <p:nvPr/>
            </p:nvSpPr>
            <p:spPr>
              <a:xfrm>
                <a:off x="57471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858E444-BE8A-43E0-95CA-386FE1172CDD}"/>
                  </a:ext>
                </a:extLst>
              </p:cNvPr>
              <p:cNvSpPr/>
              <p:nvPr/>
            </p:nvSpPr>
            <p:spPr>
              <a:xfrm>
                <a:off x="60243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9753E24-B407-4F24-8632-3447027FA012}"/>
                  </a:ext>
                </a:extLst>
              </p:cNvPr>
              <p:cNvSpPr/>
              <p:nvPr/>
            </p:nvSpPr>
            <p:spPr>
              <a:xfrm>
                <a:off x="63015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8D4006B-24D5-4341-8D33-2FF85DBD839E}"/>
                  </a:ext>
                </a:extLst>
              </p:cNvPr>
              <p:cNvSpPr/>
              <p:nvPr/>
            </p:nvSpPr>
            <p:spPr>
              <a:xfrm>
                <a:off x="65787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85639B1-84C5-4911-9023-BCF21345FD20}"/>
                  </a:ext>
                </a:extLst>
              </p:cNvPr>
              <p:cNvSpPr/>
              <p:nvPr/>
            </p:nvSpPr>
            <p:spPr>
              <a:xfrm>
                <a:off x="68559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5862824-E52A-4C83-A7D0-2FE9ECFCA479}"/>
                  </a:ext>
                </a:extLst>
              </p:cNvPr>
              <p:cNvSpPr/>
              <p:nvPr/>
            </p:nvSpPr>
            <p:spPr>
              <a:xfrm>
                <a:off x="71331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405035-334B-4E77-9260-67E1CE90C356}"/>
                  </a:ext>
                </a:extLst>
              </p:cNvPr>
              <p:cNvSpPr/>
              <p:nvPr/>
            </p:nvSpPr>
            <p:spPr>
              <a:xfrm>
                <a:off x="51927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BA9A00-9DE6-4B32-8924-1B1353A5C5C8}"/>
                  </a:ext>
                </a:extLst>
              </p:cNvPr>
              <p:cNvSpPr/>
              <p:nvPr/>
            </p:nvSpPr>
            <p:spPr>
              <a:xfrm>
                <a:off x="54699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ECE60F6-F1EB-4AD5-A607-7A139E151010}"/>
                  </a:ext>
                </a:extLst>
              </p:cNvPr>
              <p:cNvSpPr/>
              <p:nvPr/>
            </p:nvSpPr>
            <p:spPr>
              <a:xfrm>
                <a:off x="57471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EB46058-F2F4-4240-BC73-4014A09A72B9}"/>
                  </a:ext>
                </a:extLst>
              </p:cNvPr>
              <p:cNvSpPr/>
              <p:nvPr/>
            </p:nvSpPr>
            <p:spPr>
              <a:xfrm>
                <a:off x="60243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9EE11F-D1CD-49E3-AE67-041A582ABA00}"/>
                  </a:ext>
                </a:extLst>
              </p:cNvPr>
              <p:cNvSpPr/>
              <p:nvPr/>
            </p:nvSpPr>
            <p:spPr>
              <a:xfrm>
                <a:off x="63015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5F762A-C678-495A-BE30-4FA68F4E99BF}"/>
                  </a:ext>
                </a:extLst>
              </p:cNvPr>
              <p:cNvSpPr/>
              <p:nvPr/>
            </p:nvSpPr>
            <p:spPr>
              <a:xfrm>
                <a:off x="65787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B5E0FBC-D60F-41CE-A5E2-2C1EA9B0A92D}"/>
                  </a:ext>
                </a:extLst>
              </p:cNvPr>
              <p:cNvSpPr/>
              <p:nvPr/>
            </p:nvSpPr>
            <p:spPr>
              <a:xfrm>
                <a:off x="68559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71B65CD-9827-471C-B40D-53D1E0B57010}"/>
                  </a:ext>
                </a:extLst>
              </p:cNvPr>
              <p:cNvSpPr/>
              <p:nvPr/>
            </p:nvSpPr>
            <p:spPr>
              <a:xfrm>
                <a:off x="71331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5860EA9-9EBA-487A-A6F8-2A560C34CA1B}"/>
                  </a:ext>
                </a:extLst>
              </p:cNvPr>
              <p:cNvSpPr/>
              <p:nvPr/>
            </p:nvSpPr>
            <p:spPr>
              <a:xfrm>
                <a:off x="51927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A6FD03A-6F50-4E22-9520-98B2E4C6D044}"/>
                  </a:ext>
                </a:extLst>
              </p:cNvPr>
              <p:cNvSpPr/>
              <p:nvPr/>
            </p:nvSpPr>
            <p:spPr>
              <a:xfrm>
                <a:off x="54699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A64D6-F442-4E09-9BBD-10282405D4CD}"/>
                  </a:ext>
                </a:extLst>
              </p:cNvPr>
              <p:cNvSpPr/>
              <p:nvPr/>
            </p:nvSpPr>
            <p:spPr>
              <a:xfrm>
                <a:off x="57471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3F557FE-70C2-4C46-B933-3E86FBBF0E9A}"/>
                  </a:ext>
                </a:extLst>
              </p:cNvPr>
              <p:cNvSpPr/>
              <p:nvPr/>
            </p:nvSpPr>
            <p:spPr>
              <a:xfrm>
                <a:off x="60243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7196C85-4D45-4839-BBAB-49F5ED3519B8}"/>
                  </a:ext>
                </a:extLst>
              </p:cNvPr>
              <p:cNvSpPr/>
              <p:nvPr/>
            </p:nvSpPr>
            <p:spPr>
              <a:xfrm>
                <a:off x="63015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66E3D88-081D-42E4-B96B-E6483550E958}"/>
                  </a:ext>
                </a:extLst>
              </p:cNvPr>
              <p:cNvSpPr/>
              <p:nvPr/>
            </p:nvSpPr>
            <p:spPr>
              <a:xfrm>
                <a:off x="65787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2527085-99A7-44D5-95F9-A0E5051AA633}"/>
                  </a:ext>
                </a:extLst>
              </p:cNvPr>
              <p:cNvSpPr/>
              <p:nvPr/>
            </p:nvSpPr>
            <p:spPr>
              <a:xfrm>
                <a:off x="68559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58FB7A9-B039-4898-AE71-9F59601874FC}"/>
                  </a:ext>
                </a:extLst>
              </p:cNvPr>
              <p:cNvSpPr/>
              <p:nvPr/>
            </p:nvSpPr>
            <p:spPr>
              <a:xfrm>
                <a:off x="71331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A7AACE4-0D0F-4172-94FB-A60BC9323F11}"/>
                  </a:ext>
                </a:extLst>
              </p:cNvPr>
              <p:cNvSpPr/>
              <p:nvPr/>
            </p:nvSpPr>
            <p:spPr>
              <a:xfrm>
                <a:off x="51927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E7C88FA-588D-4368-8667-3015D698F036}"/>
                  </a:ext>
                </a:extLst>
              </p:cNvPr>
              <p:cNvSpPr/>
              <p:nvPr/>
            </p:nvSpPr>
            <p:spPr>
              <a:xfrm>
                <a:off x="54699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603D5D3-7059-4F57-8E83-9CB3906AEA7B}"/>
                  </a:ext>
                </a:extLst>
              </p:cNvPr>
              <p:cNvSpPr/>
              <p:nvPr/>
            </p:nvSpPr>
            <p:spPr>
              <a:xfrm>
                <a:off x="57471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574DCCC-943F-464D-B36C-352AE3B0B454}"/>
                  </a:ext>
                </a:extLst>
              </p:cNvPr>
              <p:cNvSpPr/>
              <p:nvPr/>
            </p:nvSpPr>
            <p:spPr>
              <a:xfrm>
                <a:off x="60243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74D1A5B-1B36-4A20-97A7-AB5BD4E94B6A}"/>
                  </a:ext>
                </a:extLst>
              </p:cNvPr>
              <p:cNvSpPr/>
              <p:nvPr/>
            </p:nvSpPr>
            <p:spPr>
              <a:xfrm>
                <a:off x="63015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3440F22-9E98-41DA-B423-AC4093D6E0E8}"/>
                  </a:ext>
                </a:extLst>
              </p:cNvPr>
              <p:cNvSpPr/>
              <p:nvPr/>
            </p:nvSpPr>
            <p:spPr>
              <a:xfrm>
                <a:off x="65787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C3D1781-67D9-4DAE-9190-552ABF5BC073}"/>
                  </a:ext>
                </a:extLst>
              </p:cNvPr>
              <p:cNvSpPr/>
              <p:nvPr/>
            </p:nvSpPr>
            <p:spPr>
              <a:xfrm>
                <a:off x="68559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2F03D21-E27B-46A4-BA35-67D29C8C68E7}"/>
                  </a:ext>
                </a:extLst>
              </p:cNvPr>
              <p:cNvSpPr/>
              <p:nvPr/>
            </p:nvSpPr>
            <p:spPr>
              <a:xfrm>
                <a:off x="71331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E427DF6-7A36-4AA8-8CA8-DFFDD47ECC76}"/>
                  </a:ext>
                </a:extLst>
              </p:cNvPr>
              <p:cNvSpPr/>
              <p:nvPr/>
            </p:nvSpPr>
            <p:spPr>
              <a:xfrm>
                <a:off x="51927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F8CFDE9-1F10-4048-8402-475076E21211}"/>
                  </a:ext>
                </a:extLst>
              </p:cNvPr>
              <p:cNvSpPr/>
              <p:nvPr/>
            </p:nvSpPr>
            <p:spPr>
              <a:xfrm>
                <a:off x="54699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7C85345-6C13-4AE8-B1C5-04C6653BE879}"/>
                  </a:ext>
                </a:extLst>
              </p:cNvPr>
              <p:cNvSpPr/>
              <p:nvPr/>
            </p:nvSpPr>
            <p:spPr>
              <a:xfrm>
                <a:off x="57471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5721F5E-4E26-4A8E-AE75-66901E22B964}"/>
                  </a:ext>
                </a:extLst>
              </p:cNvPr>
              <p:cNvSpPr/>
              <p:nvPr/>
            </p:nvSpPr>
            <p:spPr>
              <a:xfrm>
                <a:off x="60243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6F36FC8-3D93-4894-A429-D1C45252EABF}"/>
                  </a:ext>
                </a:extLst>
              </p:cNvPr>
              <p:cNvSpPr/>
              <p:nvPr/>
            </p:nvSpPr>
            <p:spPr>
              <a:xfrm>
                <a:off x="63015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EAA1561-28D5-4264-A62D-89A01290A32F}"/>
                  </a:ext>
                </a:extLst>
              </p:cNvPr>
              <p:cNvSpPr/>
              <p:nvPr/>
            </p:nvSpPr>
            <p:spPr>
              <a:xfrm>
                <a:off x="65787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6B0A737-2246-49BF-9A24-0CF64855E2BF}"/>
                  </a:ext>
                </a:extLst>
              </p:cNvPr>
              <p:cNvSpPr/>
              <p:nvPr/>
            </p:nvSpPr>
            <p:spPr>
              <a:xfrm>
                <a:off x="68559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D8F8A9D-620F-4748-B0F3-DB2B96C2C429}"/>
                  </a:ext>
                </a:extLst>
              </p:cNvPr>
              <p:cNvSpPr/>
              <p:nvPr/>
            </p:nvSpPr>
            <p:spPr>
              <a:xfrm>
                <a:off x="71331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81EC888-F012-4290-823D-9652E5917420}"/>
                </a:ext>
              </a:extLst>
            </p:cNvPr>
            <p:cNvSpPr/>
            <p:nvPr/>
          </p:nvSpPr>
          <p:spPr>
            <a:xfrm>
              <a:off x="7365534" y="3690741"/>
              <a:ext cx="225181" cy="221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FCF3B86-BD63-4ED9-893F-C75A3658D664}"/>
                </a:ext>
              </a:extLst>
            </p:cNvPr>
            <p:cNvCxnSpPr>
              <a:cxnSpLocks/>
            </p:cNvCxnSpPr>
            <p:nvPr/>
          </p:nvCxnSpPr>
          <p:spPr>
            <a:xfrm>
              <a:off x="5550256" y="3682906"/>
              <a:ext cx="181527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B51D11D-A0D5-432D-920E-F9941169D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799" y="3912565"/>
              <a:ext cx="1395195" cy="40447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DC0B9A1-B82E-4F57-9D30-6CCD7443C490}"/>
              </a:ext>
            </a:extLst>
          </p:cNvPr>
          <p:cNvSpPr txBox="1"/>
          <p:nvPr/>
        </p:nvSpPr>
        <p:spPr>
          <a:xfrm>
            <a:off x="178717" y="5426801"/>
            <a:ext cx="37636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순서 특성으로 인한 병렬 처리 불가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계산 시간이 오래 걸림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783D57-CF15-4975-9852-20315B718F1A}"/>
              </a:ext>
            </a:extLst>
          </p:cNvPr>
          <p:cNvSpPr txBox="1"/>
          <p:nvPr/>
        </p:nvSpPr>
        <p:spPr>
          <a:xfrm>
            <a:off x="4735458" y="5426801"/>
            <a:ext cx="422981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Kernel Size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따라 고려하는 부분이 제한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Long-Term Dependency Problem</a:t>
            </a:r>
          </a:p>
        </p:txBody>
      </p:sp>
    </p:spTree>
    <p:extLst>
      <p:ext uri="{BB962C8B-B14F-4D97-AF65-F5344CB8AC3E}">
        <p14:creationId xmlns:p14="http://schemas.microsoft.com/office/powerpoint/2010/main" val="15627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026461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Previous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Attention Based-Model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시점의 단어를 예측하기 위해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Encoder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어느 부분을 볼까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??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026461" cy="37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0EF726-FCC1-4945-910F-31C987388096}"/>
              </a:ext>
            </a:extLst>
          </p:cNvPr>
          <p:cNvSpPr/>
          <p:nvPr/>
        </p:nvSpPr>
        <p:spPr>
          <a:xfrm>
            <a:off x="601751" y="4447039"/>
            <a:ext cx="736429" cy="373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A750D4-4CCA-444D-A89C-69A34D29DAE8}"/>
              </a:ext>
            </a:extLst>
          </p:cNvPr>
          <p:cNvSpPr/>
          <p:nvPr/>
        </p:nvSpPr>
        <p:spPr>
          <a:xfrm>
            <a:off x="1584661" y="4447039"/>
            <a:ext cx="736429" cy="373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9FC46-70A6-4108-A5F4-E751A65B9996}"/>
              </a:ext>
            </a:extLst>
          </p:cNvPr>
          <p:cNvSpPr/>
          <p:nvPr/>
        </p:nvSpPr>
        <p:spPr>
          <a:xfrm>
            <a:off x="2587144" y="4447039"/>
            <a:ext cx="736429" cy="373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F9DE2-8776-481A-9802-800280924111}"/>
              </a:ext>
            </a:extLst>
          </p:cNvPr>
          <p:cNvSpPr/>
          <p:nvPr/>
        </p:nvSpPr>
        <p:spPr>
          <a:xfrm>
            <a:off x="3589626" y="4457922"/>
            <a:ext cx="736429" cy="363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43653A-9915-46D5-AF21-88BC29189D8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338180" y="4633982"/>
            <a:ext cx="246481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B200D1-82BE-420B-BC8B-A13BD489B2F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321090" y="4633982"/>
            <a:ext cx="266054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0197F3-8355-4369-9CB7-84B3A89DB76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23573" y="4633982"/>
            <a:ext cx="266053" cy="5441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4704BE-0ED4-4665-91FD-8CA2AD1BB5EA}"/>
              </a:ext>
            </a:extLst>
          </p:cNvPr>
          <p:cNvSpPr txBox="1"/>
          <p:nvPr/>
        </p:nvSpPr>
        <p:spPr>
          <a:xfrm>
            <a:off x="601750" y="5217971"/>
            <a:ext cx="73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en-US" altLang="ko-KR" sz="1400" b="1" dirty="0" err="1"/>
              <a:t>sos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7021-A189-4563-8F5E-86E921FC8466}"/>
              </a:ext>
            </a:extLst>
          </p:cNvPr>
          <p:cNvSpPr txBox="1"/>
          <p:nvPr/>
        </p:nvSpPr>
        <p:spPr>
          <a:xfrm>
            <a:off x="1491232" y="5217973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F4494D-8251-44B7-8A81-154AF5A30D3A}"/>
              </a:ext>
            </a:extLst>
          </p:cNvPr>
          <p:cNvSpPr txBox="1"/>
          <p:nvPr/>
        </p:nvSpPr>
        <p:spPr>
          <a:xfrm>
            <a:off x="2493715" y="5217972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7CC82B-FDD7-40B4-8793-5BDD48976117}"/>
              </a:ext>
            </a:extLst>
          </p:cNvPr>
          <p:cNvSpPr txBox="1"/>
          <p:nvPr/>
        </p:nvSpPr>
        <p:spPr>
          <a:xfrm>
            <a:off x="3570054" y="5217971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믿었던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18B7D7-76C1-46E9-A9D9-938E1CFE515E}"/>
              </a:ext>
            </a:extLst>
          </p:cNvPr>
          <p:cNvSpPr/>
          <p:nvPr/>
        </p:nvSpPr>
        <p:spPr>
          <a:xfrm>
            <a:off x="4592108" y="4452481"/>
            <a:ext cx="736429" cy="363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1CE5A25-64A8-4153-9BD9-8B71666D387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26055" y="4628541"/>
            <a:ext cx="266053" cy="5441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4EE9EBE-C1CF-419C-A33E-7A933A0EE416}"/>
              </a:ext>
            </a:extLst>
          </p:cNvPr>
          <p:cNvSpPr txBox="1"/>
          <p:nvPr/>
        </p:nvSpPr>
        <p:spPr>
          <a:xfrm>
            <a:off x="4592108" y="5217970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만큼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813CAA-42F3-4BF3-AB6E-45FB676E39C6}"/>
              </a:ext>
            </a:extLst>
          </p:cNvPr>
          <p:cNvSpPr/>
          <p:nvPr/>
        </p:nvSpPr>
        <p:spPr>
          <a:xfrm>
            <a:off x="601751" y="2620113"/>
            <a:ext cx="736429" cy="373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332A2C-130B-4E75-8A1A-66E911901558}"/>
              </a:ext>
            </a:extLst>
          </p:cNvPr>
          <p:cNvSpPr/>
          <p:nvPr/>
        </p:nvSpPr>
        <p:spPr>
          <a:xfrm>
            <a:off x="1584661" y="2620113"/>
            <a:ext cx="736429" cy="373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9BB3AD-9ADE-4489-A7D5-2B9B76D0B21F}"/>
              </a:ext>
            </a:extLst>
          </p:cNvPr>
          <p:cNvSpPr/>
          <p:nvPr/>
        </p:nvSpPr>
        <p:spPr>
          <a:xfrm>
            <a:off x="2587144" y="2620113"/>
            <a:ext cx="736429" cy="373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0AEB61E-A50D-4AC9-AF8E-F77F152F1F10}"/>
              </a:ext>
            </a:extLst>
          </p:cNvPr>
          <p:cNvSpPr/>
          <p:nvPr/>
        </p:nvSpPr>
        <p:spPr>
          <a:xfrm>
            <a:off x="3589626" y="2630996"/>
            <a:ext cx="736429" cy="363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F76FF0-77EE-4EDB-AE57-0967536A04ED}"/>
              </a:ext>
            </a:extLst>
          </p:cNvPr>
          <p:cNvCxnSpPr>
            <a:cxnSpLocks/>
          </p:cNvCxnSpPr>
          <p:nvPr/>
        </p:nvCxnSpPr>
        <p:spPr>
          <a:xfrm>
            <a:off x="1338180" y="2808606"/>
            <a:ext cx="246481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8EA5D92-E789-4F29-81FC-EF03FFA04422}"/>
              </a:ext>
            </a:extLst>
          </p:cNvPr>
          <p:cNvCxnSpPr>
            <a:cxnSpLocks/>
          </p:cNvCxnSpPr>
          <p:nvPr/>
        </p:nvCxnSpPr>
        <p:spPr>
          <a:xfrm>
            <a:off x="2321090" y="2808606"/>
            <a:ext cx="266054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96B2C0-ADD1-41A8-B407-D58EBCF951EF}"/>
              </a:ext>
            </a:extLst>
          </p:cNvPr>
          <p:cNvCxnSpPr>
            <a:cxnSpLocks/>
          </p:cNvCxnSpPr>
          <p:nvPr/>
        </p:nvCxnSpPr>
        <p:spPr>
          <a:xfrm>
            <a:off x="3323573" y="2808606"/>
            <a:ext cx="266053" cy="5441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F60820B-99F2-43C7-BAA0-7A8ECACF9D72}"/>
              </a:ext>
            </a:extLst>
          </p:cNvPr>
          <p:cNvCxnSpPr>
            <a:cxnSpLocks/>
          </p:cNvCxnSpPr>
          <p:nvPr/>
        </p:nvCxnSpPr>
        <p:spPr>
          <a:xfrm>
            <a:off x="4326055" y="2803165"/>
            <a:ext cx="266053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DE0DF4A-F685-429F-9EA9-08FCDAF7A649}"/>
              </a:ext>
            </a:extLst>
          </p:cNvPr>
          <p:cNvSpPr txBox="1"/>
          <p:nvPr/>
        </p:nvSpPr>
        <p:spPr>
          <a:xfrm>
            <a:off x="574533" y="1993116"/>
            <a:ext cx="73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en-US" altLang="ko-KR" sz="1400" b="1" dirty="0" err="1"/>
              <a:t>sos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54341F-317E-44DE-BEFB-D98C8525AAE3}"/>
              </a:ext>
            </a:extLst>
          </p:cNvPr>
          <p:cNvSpPr txBox="1"/>
          <p:nvPr/>
        </p:nvSpPr>
        <p:spPr>
          <a:xfrm>
            <a:off x="1464015" y="1993118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As</a:t>
            </a:r>
            <a:endParaRPr lang="ko-KR" altLang="en-US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FF82DC-1BD6-4BB3-933F-85DA3F49B591}"/>
              </a:ext>
            </a:extLst>
          </p:cNvPr>
          <p:cNvSpPr txBox="1"/>
          <p:nvPr/>
        </p:nvSpPr>
        <p:spPr>
          <a:xfrm>
            <a:off x="2466498" y="1993117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much</a:t>
            </a:r>
            <a:endParaRPr lang="ko-KR" altLang="en-US" sz="1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442EA4-471F-4191-8BEF-434336EB8405}"/>
              </a:ext>
            </a:extLst>
          </p:cNvPr>
          <p:cNvSpPr txBox="1"/>
          <p:nvPr/>
        </p:nvSpPr>
        <p:spPr>
          <a:xfrm>
            <a:off x="3542837" y="1993116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As</a:t>
            </a:r>
            <a:endParaRPr lang="ko-KR" altLang="en-US" sz="1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CAC108-15FD-4A4C-B16F-FE01907C6C9B}"/>
              </a:ext>
            </a:extLst>
          </p:cNvPr>
          <p:cNvSpPr txBox="1"/>
          <p:nvPr/>
        </p:nvSpPr>
        <p:spPr>
          <a:xfrm>
            <a:off x="4564891" y="1993115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9F01DE4-853A-4267-8CC8-53ACB57B78AF}"/>
                  </a:ext>
                </a:extLst>
              </p:cNvPr>
              <p:cNvSpPr/>
              <p:nvPr/>
            </p:nvSpPr>
            <p:spPr>
              <a:xfrm>
                <a:off x="2760032" y="3566992"/>
                <a:ext cx="390651" cy="3738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9F01DE4-853A-4267-8CC8-53ACB57B7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032" y="3566992"/>
                <a:ext cx="390651" cy="373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522C7AF-BC34-4740-A81C-7C3959DA342F}"/>
              </a:ext>
            </a:extLst>
          </p:cNvPr>
          <p:cNvCxnSpPr>
            <a:stCxn id="4" idx="0"/>
            <a:endCxn id="37" idx="2"/>
          </p:cNvCxnSpPr>
          <p:nvPr/>
        </p:nvCxnSpPr>
        <p:spPr>
          <a:xfrm flipV="1">
            <a:off x="969966" y="3753935"/>
            <a:ext cx="1790066" cy="693104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FB29B68-4AB7-4CFC-A152-C1302F002B1A}"/>
              </a:ext>
            </a:extLst>
          </p:cNvPr>
          <p:cNvCxnSpPr>
            <a:cxnSpLocks/>
            <a:stCxn id="6" idx="0"/>
            <a:endCxn id="37" idx="3"/>
          </p:cNvCxnSpPr>
          <p:nvPr/>
        </p:nvCxnSpPr>
        <p:spPr>
          <a:xfrm flipV="1">
            <a:off x="1952876" y="3886123"/>
            <a:ext cx="864366" cy="560916"/>
          </a:xfrm>
          <a:prstGeom prst="straightConnector1">
            <a:avLst/>
          </a:prstGeom>
          <a:ln w="9525">
            <a:solidFill>
              <a:srgbClr val="FF0000">
                <a:alpha val="73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DAE999B-B5BC-4531-82AB-D9EEF29C1276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2955358" y="3940877"/>
            <a:ext cx="1" cy="506162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543BCEE-3114-4F1C-A2E2-66BD632CD69E}"/>
              </a:ext>
            </a:extLst>
          </p:cNvPr>
          <p:cNvCxnSpPr>
            <a:cxnSpLocks/>
            <a:stCxn id="13" idx="0"/>
            <a:endCxn id="37" idx="5"/>
          </p:cNvCxnSpPr>
          <p:nvPr/>
        </p:nvCxnSpPr>
        <p:spPr>
          <a:xfrm flipH="1" flipV="1">
            <a:off x="3093473" y="3886123"/>
            <a:ext cx="864368" cy="571799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2175030-CB81-4D89-8F50-4E380E5B0D3C}"/>
              </a:ext>
            </a:extLst>
          </p:cNvPr>
          <p:cNvCxnSpPr>
            <a:cxnSpLocks/>
            <a:stCxn id="82" idx="0"/>
            <a:endCxn id="37" idx="6"/>
          </p:cNvCxnSpPr>
          <p:nvPr/>
        </p:nvCxnSpPr>
        <p:spPr>
          <a:xfrm flipH="1" flipV="1">
            <a:off x="3150683" y="3753935"/>
            <a:ext cx="1809640" cy="698546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E7D0975-E982-4417-AD18-CDC976967683}"/>
              </a:ext>
            </a:extLst>
          </p:cNvPr>
          <p:cNvCxnSpPr>
            <a:cxnSpLocks/>
            <a:stCxn id="88" idx="2"/>
            <a:endCxn id="37" idx="0"/>
          </p:cNvCxnSpPr>
          <p:nvPr/>
        </p:nvCxnSpPr>
        <p:spPr>
          <a:xfrm flipH="1">
            <a:off x="2955358" y="2993998"/>
            <a:ext cx="1002483" cy="572994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0BFD0F5-2BAD-4F81-BF50-8DA3FDAA5566}"/>
                  </a:ext>
                </a:extLst>
              </p:cNvPr>
              <p:cNvSpPr txBox="1"/>
              <p:nvPr/>
            </p:nvSpPr>
            <p:spPr>
              <a:xfrm>
                <a:off x="2978524" y="3104485"/>
                <a:ext cx="4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0BFD0F5-2BAD-4F81-BF50-8DA3FDA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524" y="3104485"/>
                <a:ext cx="417582" cy="307777"/>
              </a:xfrm>
              <a:prstGeom prst="rect">
                <a:avLst/>
              </a:prstGeom>
              <a:blipFill>
                <a:blip r:embed="rId5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1F45C1-4951-4D98-B699-C77FA024F429}"/>
              </a:ext>
            </a:extLst>
          </p:cNvPr>
          <p:cNvSpPr/>
          <p:nvPr/>
        </p:nvSpPr>
        <p:spPr>
          <a:xfrm>
            <a:off x="4579875" y="2630996"/>
            <a:ext cx="736429" cy="363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6475C062-6A25-4EDD-B38A-333796C0CCAF}"/>
              </a:ext>
            </a:extLst>
          </p:cNvPr>
          <p:cNvCxnSpPr>
            <a:stCxn id="96" idx="2"/>
            <a:endCxn id="120" idx="2"/>
          </p:cNvCxnSpPr>
          <p:nvPr/>
        </p:nvCxnSpPr>
        <p:spPr>
          <a:xfrm rot="16200000" flipH="1">
            <a:off x="4089823" y="2135730"/>
            <a:ext cx="693105" cy="1023430"/>
          </a:xfrm>
          <a:prstGeom prst="curvedConnector3">
            <a:avLst>
              <a:gd name="adj1" fmla="val 13298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073F89EC-D3BB-4E2F-A6A7-8BBC2DB0ABCB}"/>
              </a:ext>
            </a:extLst>
          </p:cNvPr>
          <p:cNvCxnSpPr>
            <a:cxnSpLocks/>
            <a:stCxn id="37" idx="7"/>
            <a:endCxn id="120" idx="2"/>
          </p:cNvCxnSpPr>
          <p:nvPr/>
        </p:nvCxnSpPr>
        <p:spPr>
          <a:xfrm rot="5400000" flipH="1" flipV="1">
            <a:off x="3706907" y="2380564"/>
            <a:ext cx="627748" cy="18546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Transformer : sequence representation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계산하기 위해 서로 다른 토큰들의 관계 고려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계산 복잡도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감소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병렬처리로 인한 계산 시간 감소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Long-term Dependency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해결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행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Query |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9FD74F-3295-4A57-962F-893FE2F3B71A}"/>
              </a:ext>
            </a:extLst>
          </p:cNvPr>
          <p:cNvSpPr/>
          <p:nvPr/>
        </p:nvSpPr>
        <p:spPr>
          <a:xfrm>
            <a:off x="1031846" y="30942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6D0A16-1383-45B0-9293-9BB520D9797E}"/>
              </a:ext>
            </a:extLst>
          </p:cNvPr>
          <p:cNvSpPr/>
          <p:nvPr/>
        </p:nvSpPr>
        <p:spPr>
          <a:xfrm>
            <a:off x="136740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7AA9A9-AFDD-49E4-BB33-15A351B90955}"/>
              </a:ext>
            </a:extLst>
          </p:cNvPr>
          <p:cNvSpPr/>
          <p:nvPr/>
        </p:nvSpPr>
        <p:spPr>
          <a:xfrm>
            <a:off x="170296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C20073-6D7A-409A-BC97-D06B4A4591CD}"/>
              </a:ext>
            </a:extLst>
          </p:cNvPr>
          <p:cNvSpPr/>
          <p:nvPr/>
        </p:nvSpPr>
        <p:spPr>
          <a:xfrm>
            <a:off x="203852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29B5CC-3609-4CAA-AD73-2CE48692A701}"/>
              </a:ext>
            </a:extLst>
          </p:cNvPr>
          <p:cNvSpPr/>
          <p:nvPr/>
        </p:nvSpPr>
        <p:spPr>
          <a:xfrm>
            <a:off x="237408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0C9246-7E9D-48D0-9BB0-AE1CA4B52BF9}"/>
              </a:ext>
            </a:extLst>
          </p:cNvPr>
          <p:cNvSpPr/>
          <p:nvPr/>
        </p:nvSpPr>
        <p:spPr>
          <a:xfrm>
            <a:off x="270964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1C34B4-B446-463D-A47E-069FAC3755EC}"/>
              </a:ext>
            </a:extLst>
          </p:cNvPr>
          <p:cNvSpPr/>
          <p:nvPr/>
        </p:nvSpPr>
        <p:spPr>
          <a:xfrm>
            <a:off x="103184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DC134E-56C5-46C5-B77A-6E246A637DE1}"/>
              </a:ext>
            </a:extLst>
          </p:cNvPr>
          <p:cNvSpPr/>
          <p:nvPr/>
        </p:nvSpPr>
        <p:spPr>
          <a:xfrm>
            <a:off x="1367406" y="34290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ECE367-DF57-46A9-B7EF-5D2AEE1F972A}"/>
              </a:ext>
            </a:extLst>
          </p:cNvPr>
          <p:cNvSpPr/>
          <p:nvPr/>
        </p:nvSpPr>
        <p:spPr>
          <a:xfrm>
            <a:off x="170296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4CFA0A-47B8-497E-B42D-C98A271E6C0A}"/>
              </a:ext>
            </a:extLst>
          </p:cNvPr>
          <p:cNvSpPr/>
          <p:nvPr/>
        </p:nvSpPr>
        <p:spPr>
          <a:xfrm>
            <a:off x="203852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A2B25A-9442-43D8-A08E-0864C8D9B0E2}"/>
              </a:ext>
            </a:extLst>
          </p:cNvPr>
          <p:cNvSpPr/>
          <p:nvPr/>
        </p:nvSpPr>
        <p:spPr>
          <a:xfrm>
            <a:off x="237408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D90C8-22ED-47DF-B308-0351DF3AB58B}"/>
              </a:ext>
            </a:extLst>
          </p:cNvPr>
          <p:cNvSpPr/>
          <p:nvPr/>
        </p:nvSpPr>
        <p:spPr>
          <a:xfrm>
            <a:off x="270964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A54DE4-40B0-4B9F-B8FE-C8CCB050447C}"/>
              </a:ext>
            </a:extLst>
          </p:cNvPr>
          <p:cNvSpPr/>
          <p:nvPr/>
        </p:nvSpPr>
        <p:spPr>
          <a:xfrm>
            <a:off x="103184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57D751-0352-4205-A093-0E09FD0278EB}"/>
              </a:ext>
            </a:extLst>
          </p:cNvPr>
          <p:cNvSpPr/>
          <p:nvPr/>
        </p:nvSpPr>
        <p:spPr>
          <a:xfrm>
            <a:off x="136740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7CE0DD-E28D-4E56-9E4F-E13075161457}"/>
              </a:ext>
            </a:extLst>
          </p:cNvPr>
          <p:cNvSpPr/>
          <p:nvPr/>
        </p:nvSpPr>
        <p:spPr>
          <a:xfrm>
            <a:off x="170296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74AC-8308-4452-9965-B4168BCB6EB7}"/>
              </a:ext>
            </a:extLst>
          </p:cNvPr>
          <p:cNvSpPr/>
          <p:nvPr/>
        </p:nvSpPr>
        <p:spPr>
          <a:xfrm>
            <a:off x="203852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E2DEDE8-4F6B-4E98-8BDE-3A9E9F9F461C}"/>
              </a:ext>
            </a:extLst>
          </p:cNvPr>
          <p:cNvSpPr/>
          <p:nvPr/>
        </p:nvSpPr>
        <p:spPr>
          <a:xfrm>
            <a:off x="237408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468A3F-6FAB-4C7A-B505-346775295543}"/>
              </a:ext>
            </a:extLst>
          </p:cNvPr>
          <p:cNvSpPr/>
          <p:nvPr/>
        </p:nvSpPr>
        <p:spPr>
          <a:xfrm>
            <a:off x="270964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E2A35E-DAD1-4726-B272-24ADA3486A3A}"/>
              </a:ext>
            </a:extLst>
          </p:cNvPr>
          <p:cNvSpPr/>
          <p:nvPr/>
        </p:nvSpPr>
        <p:spPr>
          <a:xfrm>
            <a:off x="103184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1537B33-2FF2-457D-92B5-0222EA3E6514}"/>
              </a:ext>
            </a:extLst>
          </p:cNvPr>
          <p:cNvSpPr/>
          <p:nvPr/>
        </p:nvSpPr>
        <p:spPr>
          <a:xfrm>
            <a:off x="136740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CCB4C9-2B97-4029-BC6C-C6404D0E6D32}"/>
              </a:ext>
            </a:extLst>
          </p:cNvPr>
          <p:cNvSpPr/>
          <p:nvPr/>
        </p:nvSpPr>
        <p:spPr>
          <a:xfrm>
            <a:off x="170296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105645-56CD-4889-A81B-267238A75E0B}"/>
              </a:ext>
            </a:extLst>
          </p:cNvPr>
          <p:cNvSpPr/>
          <p:nvPr/>
        </p:nvSpPr>
        <p:spPr>
          <a:xfrm>
            <a:off x="203852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133F7D-E1A7-4298-8731-23A228ACFB35}"/>
              </a:ext>
            </a:extLst>
          </p:cNvPr>
          <p:cNvSpPr/>
          <p:nvPr/>
        </p:nvSpPr>
        <p:spPr>
          <a:xfrm>
            <a:off x="237408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0A0B50-2F22-4C7D-8343-F4CD46E62BCB}"/>
              </a:ext>
            </a:extLst>
          </p:cNvPr>
          <p:cNvSpPr/>
          <p:nvPr/>
        </p:nvSpPr>
        <p:spPr>
          <a:xfrm>
            <a:off x="270964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A5039C-6C56-4027-8C4C-2B060A927D58}"/>
              </a:ext>
            </a:extLst>
          </p:cNvPr>
          <p:cNvSpPr/>
          <p:nvPr/>
        </p:nvSpPr>
        <p:spPr>
          <a:xfrm>
            <a:off x="1031846" y="4433400"/>
            <a:ext cx="335560" cy="33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D1FEC0-D203-4932-83EE-77954A275DD7}"/>
              </a:ext>
            </a:extLst>
          </p:cNvPr>
          <p:cNvSpPr/>
          <p:nvPr/>
        </p:nvSpPr>
        <p:spPr>
          <a:xfrm>
            <a:off x="136740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2C5F93-CD45-4FC5-8052-61DEEFE3A534}"/>
              </a:ext>
            </a:extLst>
          </p:cNvPr>
          <p:cNvSpPr/>
          <p:nvPr/>
        </p:nvSpPr>
        <p:spPr>
          <a:xfrm>
            <a:off x="170296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7E6462-664C-4BCA-8654-498B3F08796E}"/>
              </a:ext>
            </a:extLst>
          </p:cNvPr>
          <p:cNvSpPr/>
          <p:nvPr/>
        </p:nvSpPr>
        <p:spPr>
          <a:xfrm>
            <a:off x="203852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C5149B-6E0F-43D9-973F-04555C2CC2D2}"/>
              </a:ext>
            </a:extLst>
          </p:cNvPr>
          <p:cNvSpPr/>
          <p:nvPr/>
        </p:nvSpPr>
        <p:spPr>
          <a:xfrm>
            <a:off x="2374086" y="4433400"/>
            <a:ext cx="335560" cy="33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87DC2-E795-4ADE-B10D-41A27655499B}"/>
              </a:ext>
            </a:extLst>
          </p:cNvPr>
          <p:cNvSpPr/>
          <p:nvPr/>
        </p:nvSpPr>
        <p:spPr>
          <a:xfrm>
            <a:off x="270964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0B6DAB-A209-4B12-A168-547FC5F781C8}"/>
              </a:ext>
            </a:extLst>
          </p:cNvPr>
          <p:cNvSpPr/>
          <p:nvPr/>
        </p:nvSpPr>
        <p:spPr>
          <a:xfrm>
            <a:off x="1031846" y="4768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302623-DDD6-4EF0-BA86-59D7A216EA63}"/>
              </a:ext>
            </a:extLst>
          </p:cNvPr>
          <p:cNvSpPr/>
          <p:nvPr/>
        </p:nvSpPr>
        <p:spPr>
          <a:xfrm>
            <a:off x="1367406" y="4768200"/>
            <a:ext cx="335560" cy="33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2D17A3-9839-4BB2-89B0-5927D1CBEC5B}"/>
              </a:ext>
            </a:extLst>
          </p:cNvPr>
          <p:cNvSpPr/>
          <p:nvPr/>
        </p:nvSpPr>
        <p:spPr>
          <a:xfrm>
            <a:off x="170296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079C98-E784-4CC3-A457-778712C3DF85}"/>
              </a:ext>
            </a:extLst>
          </p:cNvPr>
          <p:cNvSpPr/>
          <p:nvPr/>
        </p:nvSpPr>
        <p:spPr>
          <a:xfrm>
            <a:off x="203852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04EFD7B-895D-4E35-995C-4DCF80962AE3}"/>
              </a:ext>
            </a:extLst>
          </p:cNvPr>
          <p:cNvSpPr/>
          <p:nvPr/>
        </p:nvSpPr>
        <p:spPr>
          <a:xfrm>
            <a:off x="2374086" y="4768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360434-606A-45C2-A75A-CF334B0D84D3}"/>
              </a:ext>
            </a:extLst>
          </p:cNvPr>
          <p:cNvSpPr/>
          <p:nvPr/>
        </p:nvSpPr>
        <p:spPr>
          <a:xfrm>
            <a:off x="2709646" y="4768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13EAF-F733-4DF3-8B23-BE9540D54E5C}"/>
              </a:ext>
            </a:extLst>
          </p:cNvPr>
          <p:cNvSpPr txBox="1"/>
          <p:nvPr/>
        </p:nvSpPr>
        <p:spPr>
          <a:xfrm>
            <a:off x="645952" y="3121750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C90C9-DA0D-42A5-9CA9-BF70A75431B0}"/>
              </a:ext>
            </a:extLst>
          </p:cNvPr>
          <p:cNvSpPr txBox="1"/>
          <p:nvPr/>
        </p:nvSpPr>
        <p:spPr>
          <a:xfrm>
            <a:off x="645952" y="3446492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E09AE5-CD24-481A-8B35-FC9AB499931D}"/>
              </a:ext>
            </a:extLst>
          </p:cNvPr>
          <p:cNvSpPr txBox="1"/>
          <p:nvPr/>
        </p:nvSpPr>
        <p:spPr>
          <a:xfrm>
            <a:off x="295417" y="3771234"/>
            <a:ext cx="68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믿었던</a:t>
            </a:r>
            <a:endParaRPr lang="ko-KR" altLang="en-US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0591BF-7164-4118-A99F-FC03A6F59DB1}"/>
              </a:ext>
            </a:extLst>
          </p:cNvPr>
          <p:cNvSpPr txBox="1"/>
          <p:nvPr/>
        </p:nvSpPr>
        <p:spPr>
          <a:xfrm>
            <a:off x="436228" y="4095976"/>
            <a:ext cx="54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만큼</a:t>
            </a:r>
            <a:endParaRPr lang="ko-KR" alt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FC2830-BFB5-44C0-89CD-189DCE069BB2}"/>
              </a:ext>
            </a:extLst>
          </p:cNvPr>
          <p:cNvSpPr txBox="1"/>
          <p:nvPr/>
        </p:nvSpPr>
        <p:spPr>
          <a:xfrm>
            <a:off x="645952" y="4420718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F2372C-65ED-4FC9-BD97-2CB2B0460FA0}"/>
              </a:ext>
            </a:extLst>
          </p:cNvPr>
          <p:cNvSpPr txBox="1"/>
          <p:nvPr/>
        </p:nvSpPr>
        <p:spPr>
          <a:xfrm>
            <a:off x="645952" y="4745460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내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90533-F836-468D-9F3C-13216A1BFBF0}"/>
              </a:ext>
            </a:extLst>
          </p:cNvPr>
          <p:cNvSpPr txBox="1"/>
          <p:nvPr/>
        </p:nvSpPr>
        <p:spPr>
          <a:xfrm>
            <a:off x="1031846" y="2788301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64DB8C-5597-4335-824D-9A32EFF472B4}"/>
              </a:ext>
            </a:extLst>
          </p:cNvPr>
          <p:cNvSpPr txBox="1"/>
          <p:nvPr/>
        </p:nvSpPr>
        <p:spPr>
          <a:xfrm>
            <a:off x="1367406" y="2788301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널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65577E-35FE-46C2-8887-7BBD0F9DCB2D}"/>
              </a:ext>
            </a:extLst>
          </p:cNvPr>
          <p:cNvSpPr txBox="1"/>
          <p:nvPr/>
        </p:nvSpPr>
        <p:spPr>
          <a:xfrm>
            <a:off x="1702966" y="2449187"/>
            <a:ext cx="38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믿</a:t>
            </a:r>
            <a:endParaRPr lang="en-US" altLang="ko-KR" sz="1200" b="1" dirty="0"/>
          </a:p>
          <a:p>
            <a:r>
              <a:rPr lang="ko-KR" altLang="en-US" sz="1200" b="1" dirty="0" err="1"/>
              <a:t>었</a:t>
            </a:r>
            <a:endParaRPr lang="en-US" altLang="ko-KR" sz="1200" b="1" dirty="0"/>
          </a:p>
          <a:p>
            <a:r>
              <a:rPr lang="ko-KR" altLang="en-US" sz="1200" b="1" dirty="0"/>
              <a:t>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C271BF-30F7-47E0-AA83-0F61485E8B58}"/>
              </a:ext>
            </a:extLst>
          </p:cNvPr>
          <p:cNvSpPr txBox="1"/>
          <p:nvPr/>
        </p:nvSpPr>
        <p:spPr>
          <a:xfrm>
            <a:off x="2038526" y="2562670"/>
            <a:ext cx="30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만</a:t>
            </a:r>
            <a:endParaRPr lang="en-US" altLang="ko-KR" sz="1200" b="1" dirty="0"/>
          </a:p>
          <a:p>
            <a:r>
              <a:rPr lang="ko-KR" altLang="en-US" sz="1200" b="1" dirty="0"/>
              <a:t>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3D0CFA-70C8-43BD-A945-3DB7F6F862B4}"/>
              </a:ext>
            </a:extLst>
          </p:cNvPr>
          <p:cNvSpPr txBox="1"/>
          <p:nvPr/>
        </p:nvSpPr>
        <p:spPr>
          <a:xfrm>
            <a:off x="2374086" y="2760544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316D5C-7CFC-4D9E-909B-5FC053241323}"/>
              </a:ext>
            </a:extLst>
          </p:cNvPr>
          <p:cNvSpPr txBox="1"/>
          <p:nvPr/>
        </p:nvSpPr>
        <p:spPr>
          <a:xfrm>
            <a:off x="2709646" y="2772352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E987F9E-FDF5-4FE7-B109-0578F0B301EE}"/>
              </a:ext>
            </a:extLst>
          </p:cNvPr>
          <p:cNvSpPr/>
          <p:nvPr/>
        </p:nvSpPr>
        <p:spPr>
          <a:xfrm>
            <a:off x="559545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64274D-0636-4752-86BF-4013BED70DA3}"/>
              </a:ext>
            </a:extLst>
          </p:cNvPr>
          <p:cNvSpPr/>
          <p:nvPr/>
        </p:nvSpPr>
        <p:spPr>
          <a:xfrm>
            <a:off x="593101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6B546FD-9C06-4A08-9FD4-6DD9C86055F4}"/>
              </a:ext>
            </a:extLst>
          </p:cNvPr>
          <p:cNvSpPr/>
          <p:nvPr/>
        </p:nvSpPr>
        <p:spPr>
          <a:xfrm>
            <a:off x="626657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32E49C8-CECF-4929-916F-46A5BFC3C71A}"/>
              </a:ext>
            </a:extLst>
          </p:cNvPr>
          <p:cNvSpPr/>
          <p:nvPr/>
        </p:nvSpPr>
        <p:spPr>
          <a:xfrm>
            <a:off x="660213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1B0EA-77C5-432B-96D5-4CC68A1CC890}"/>
              </a:ext>
            </a:extLst>
          </p:cNvPr>
          <p:cNvSpPr/>
          <p:nvPr/>
        </p:nvSpPr>
        <p:spPr>
          <a:xfrm>
            <a:off x="693769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50498EB-AFC4-47AF-B55C-F07C774DE9A9}"/>
              </a:ext>
            </a:extLst>
          </p:cNvPr>
          <p:cNvSpPr/>
          <p:nvPr/>
        </p:nvSpPr>
        <p:spPr>
          <a:xfrm>
            <a:off x="727325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A1DCF1D-AB19-4E1B-9A78-82B5F3E52953}"/>
              </a:ext>
            </a:extLst>
          </p:cNvPr>
          <p:cNvSpPr/>
          <p:nvPr/>
        </p:nvSpPr>
        <p:spPr>
          <a:xfrm>
            <a:off x="559545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97DA161-EC00-47DA-A4B7-78D1F06D8338}"/>
              </a:ext>
            </a:extLst>
          </p:cNvPr>
          <p:cNvSpPr/>
          <p:nvPr/>
        </p:nvSpPr>
        <p:spPr>
          <a:xfrm>
            <a:off x="593101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A69179E-6C38-433D-9FF0-980F02C5A14A}"/>
              </a:ext>
            </a:extLst>
          </p:cNvPr>
          <p:cNvSpPr/>
          <p:nvPr/>
        </p:nvSpPr>
        <p:spPr>
          <a:xfrm>
            <a:off x="626657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6155775-634A-432C-B2CF-918EA1B7490F}"/>
              </a:ext>
            </a:extLst>
          </p:cNvPr>
          <p:cNvSpPr/>
          <p:nvPr/>
        </p:nvSpPr>
        <p:spPr>
          <a:xfrm>
            <a:off x="6602136" y="34290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E85D4D2-4CD6-43F3-B71B-8FB7A99B77CB}"/>
              </a:ext>
            </a:extLst>
          </p:cNvPr>
          <p:cNvSpPr/>
          <p:nvPr/>
        </p:nvSpPr>
        <p:spPr>
          <a:xfrm>
            <a:off x="693769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2F3EB3-779F-447D-8AAA-980A3A3C392A}"/>
              </a:ext>
            </a:extLst>
          </p:cNvPr>
          <p:cNvSpPr/>
          <p:nvPr/>
        </p:nvSpPr>
        <p:spPr>
          <a:xfrm>
            <a:off x="727325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03F6F04-07D8-4A31-9826-6619CFA75D35}"/>
              </a:ext>
            </a:extLst>
          </p:cNvPr>
          <p:cNvSpPr/>
          <p:nvPr/>
        </p:nvSpPr>
        <p:spPr>
          <a:xfrm>
            <a:off x="559545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825968C-B404-4FC0-A9EC-BC5E42822EC2}"/>
              </a:ext>
            </a:extLst>
          </p:cNvPr>
          <p:cNvSpPr/>
          <p:nvPr/>
        </p:nvSpPr>
        <p:spPr>
          <a:xfrm>
            <a:off x="593101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032303A-A617-4FE2-A132-17A75414D000}"/>
              </a:ext>
            </a:extLst>
          </p:cNvPr>
          <p:cNvSpPr/>
          <p:nvPr/>
        </p:nvSpPr>
        <p:spPr>
          <a:xfrm>
            <a:off x="626657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413259-B2CE-40C7-88B0-D97564794675}"/>
              </a:ext>
            </a:extLst>
          </p:cNvPr>
          <p:cNvSpPr/>
          <p:nvPr/>
        </p:nvSpPr>
        <p:spPr>
          <a:xfrm>
            <a:off x="660213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3DD96A0-23E6-4146-89C6-118ABA10C6A3}"/>
              </a:ext>
            </a:extLst>
          </p:cNvPr>
          <p:cNvSpPr/>
          <p:nvPr/>
        </p:nvSpPr>
        <p:spPr>
          <a:xfrm>
            <a:off x="693769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C83B24D-A794-496D-B844-10CBDBF88235}"/>
              </a:ext>
            </a:extLst>
          </p:cNvPr>
          <p:cNvSpPr/>
          <p:nvPr/>
        </p:nvSpPr>
        <p:spPr>
          <a:xfrm>
            <a:off x="727325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74F1A1-2CE3-4756-AB51-8931BA6AB1EF}"/>
              </a:ext>
            </a:extLst>
          </p:cNvPr>
          <p:cNvSpPr/>
          <p:nvPr/>
        </p:nvSpPr>
        <p:spPr>
          <a:xfrm>
            <a:off x="5595456" y="40986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64ECCA7-4D3E-4B46-8454-53ACECB4C185}"/>
              </a:ext>
            </a:extLst>
          </p:cNvPr>
          <p:cNvSpPr/>
          <p:nvPr/>
        </p:nvSpPr>
        <p:spPr>
          <a:xfrm>
            <a:off x="593101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EF3B8B0-8728-4A98-BFAD-1F660402E97B}"/>
              </a:ext>
            </a:extLst>
          </p:cNvPr>
          <p:cNvSpPr/>
          <p:nvPr/>
        </p:nvSpPr>
        <p:spPr>
          <a:xfrm>
            <a:off x="626657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6B59019-7D1E-4EB8-8B6D-2BFC0DF61228}"/>
              </a:ext>
            </a:extLst>
          </p:cNvPr>
          <p:cNvSpPr/>
          <p:nvPr/>
        </p:nvSpPr>
        <p:spPr>
          <a:xfrm>
            <a:off x="660213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439C4B1-B14E-4224-932E-72E4FACA55F9}"/>
              </a:ext>
            </a:extLst>
          </p:cNvPr>
          <p:cNvSpPr/>
          <p:nvPr/>
        </p:nvSpPr>
        <p:spPr>
          <a:xfrm>
            <a:off x="693769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9760A2-A22A-4045-B539-F504109C0C6E}"/>
              </a:ext>
            </a:extLst>
          </p:cNvPr>
          <p:cNvSpPr/>
          <p:nvPr/>
        </p:nvSpPr>
        <p:spPr>
          <a:xfrm>
            <a:off x="727325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6410750-2DCD-4921-8FC1-ADF6E5979E83}"/>
              </a:ext>
            </a:extLst>
          </p:cNvPr>
          <p:cNvSpPr/>
          <p:nvPr/>
        </p:nvSpPr>
        <p:spPr>
          <a:xfrm>
            <a:off x="559545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8049D41-AA1D-4633-A6BF-C6782E941331}"/>
              </a:ext>
            </a:extLst>
          </p:cNvPr>
          <p:cNvSpPr/>
          <p:nvPr/>
        </p:nvSpPr>
        <p:spPr>
          <a:xfrm>
            <a:off x="593101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3F37C9D-51E1-44EE-9767-48096E6656BC}"/>
              </a:ext>
            </a:extLst>
          </p:cNvPr>
          <p:cNvSpPr/>
          <p:nvPr/>
        </p:nvSpPr>
        <p:spPr>
          <a:xfrm>
            <a:off x="6266576" y="44334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C60F82E-A2C1-4567-8A3F-D6EFB32F50FA}"/>
              </a:ext>
            </a:extLst>
          </p:cNvPr>
          <p:cNvSpPr/>
          <p:nvPr/>
        </p:nvSpPr>
        <p:spPr>
          <a:xfrm>
            <a:off x="6602136" y="44334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762AB86-46BE-4972-AAD0-BD0D68A010A5}"/>
              </a:ext>
            </a:extLst>
          </p:cNvPr>
          <p:cNvSpPr/>
          <p:nvPr/>
        </p:nvSpPr>
        <p:spPr>
          <a:xfrm>
            <a:off x="693769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01A8DF9-F8BE-4FB8-9771-BAC0ECB1E961}"/>
              </a:ext>
            </a:extLst>
          </p:cNvPr>
          <p:cNvSpPr/>
          <p:nvPr/>
        </p:nvSpPr>
        <p:spPr>
          <a:xfrm>
            <a:off x="727325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017AA2-E914-4E13-9725-3D0E927A2593}"/>
              </a:ext>
            </a:extLst>
          </p:cNvPr>
          <p:cNvSpPr/>
          <p:nvPr/>
        </p:nvSpPr>
        <p:spPr>
          <a:xfrm>
            <a:off x="559545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16773E-CE41-4B37-BF44-CAC0A72E1DE5}"/>
              </a:ext>
            </a:extLst>
          </p:cNvPr>
          <p:cNvSpPr/>
          <p:nvPr/>
        </p:nvSpPr>
        <p:spPr>
          <a:xfrm>
            <a:off x="5931016" y="47682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D2B50BA-F7A4-4C81-91D3-2AE3518415E0}"/>
              </a:ext>
            </a:extLst>
          </p:cNvPr>
          <p:cNvSpPr/>
          <p:nvPr/>
        </p:nvSpPr>
        <p:spPr>
          <a:xfrm>
            <a:off x="626657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46863D1-082B-4165-A404-3CC219DA609C}"/>
              </a:ext>
            </a:extLst>
          </p:cNvPr>
          <p:cNvSpPr/>
          <p:nvPr/>
        </p:nvSpPr>
        <p:spPr>
          <a:xfrm>
            <a:off x="660213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B58FC8-DF24-4815-A69A-E63A080BF765}"/>
              </a:ext>
            </a:extLst>
          </p:cNvPr>
          <p:cNvSpPr/>
          <p:nvPr/>
        </p:nvSpPr>
        <p:spPr>
          <a:xfrm>
            <a:off x="693769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6C3A914-4E79-4CF1-A2A8-3DDC365ABE2A}"/>
              </a:ext>
            </a:extLst>
          </p:cNvPr>
          <p:cNvSpPr/>
          <p:nvPr/>
        </p:nvSpPr>
        <p:spPr>
          <a:xfrm>
            <a:off x="727325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0D766C-ED5B-4295-9C39-834AECA722BF}"/>
              </a:ext>
            </a:extLst>
          </p:cNvPr>
          <p:cNvSpPr txBox="1"/>
          <p:nvPr/>
        </p:nvSpPr>
        <p:spPr>
          <a:xfrm>
            <a:off x="5209562" y="3121750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As</a:t>
            </a:r>
            <a:endParaRPr lang="ko-KR" altLang="en-US" sz="12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67C778-1890-4004-BE0F-C1B98DE925E2}"/>
              </a:ext>
            </a:extLst>
          </p:cNvPr>
          <p:cNvSpPr txBox="1"/>
          <p:nvPr/>
        </p:nvSpPr>
        <p:spPr>
          <a:xfrm>
            <a:off x="4999838" y="3446492"/>
            <a:ext cx="54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much</a:t>
            </a:r>
            <a:endParaRPr lang="ko-KR" altLang="en-US" sz="12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C8A018-8FE9-46F2-B5B8-B2A147D57B84}"/>
              </a:ext>
            </a:extLst>
          </p:cNvPr>
          <p:cNvSpPr txBox="1"/>
          <p:nvPr/>
        </p:nvSpPr>
        <p:spPr>
          <a:xfrm>
            <a:off x="5209562" y="3771234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as</a:t>
            </a:r>
            <a:endParaRPr lang="ko-KR" altLang="en-US" sz="1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701624-DD15-487E-BB06-3791EDD61A76}"/>
              </a:ext>
            </a:extLst>
          </p:cNvPr>
          <p:cNvSpPr txBox="1"/>
          <p:nvPr/>
        </p:nvSpPr>
        <p:spPr>
          <a:xfrm>
            <a:off x="5259896" y="4095976"/>
            <a:ext cx="28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</a:t>
            </a:r>
            <a:endParaRPr lang="ko-KR" altLang="en-US" sz="12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673AFF-D57F-4B5F-8037-C6B852455BD1}"/>
              </a:ext>
            </a:extLst>
          </p:cNvPr>
          <p:cNvSpPr txBox="1"/>
          <p:nvPr/>
        </p:nvSpPr>
        <p:spPr>
          <a:xfrm>
            <a:off x="5545122" y="278830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E2E663-7392-4651-B7FD-DFB1415AD910}"/>
              </a:ext>
            </a:extLst>
          </p:cNvPr>
          <p:cNvSpPr txBox="1"/>
          <p:nvPr/>
        </p:nvSpPr>
        <p:spPr>
          <a:xfrm>
            <a:off x="5925920" y="279289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널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20CA4C-DCAE-4C50-9269-8D3E92C376CF}"/>
              </a:ext>
            </a:extLst>
          </p:cNvPr>
          <p:cNvSpPr txBox="1"/>
          <p:nvPr/>
        </p:nvSpPr>
        <p:spPr>
          <a:xfrm>
            <a:off x="6242310" y="2407571"/>
            <a:ext cx="38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믿었던</a:t>
            </a:r>
            <a:endParaRPr lang="ko-KR" altLang="en-US" sz="12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8F5ADA7-E5F1-49CC-BA07-618E8C7EB8C9}"/>
              </a:ext>
            </a:extLst>
          </p:cNvPr>
          <p:cNvSpPr txBox="1"/>
          <p:nvPr/>
        </p:nvSpPr>
        <p:spPr>
          <a:xfrm>
            <a:off x="6602136" y="2570601"/>
            <a:ext cx="33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만큼</a:t>
            </a:r>
            <a:endParaRPr lang="ko-KR" altLang="en-US" sz="12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CC5731-5CF8-475A-A33D-54118850ABBB}"/>
              </a:ext>
            </a:extLst>
          </p:cNvPr>
          <p:cNvSpPr txBox="1"/>
          <p:nvPr/>
        </p:nvSpPr>
        <p:spPr>
          <a:xfrm>
            <a:off x="6947849" y="2772351"/>
            <a:ext cx="31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난</a:t>
            </a:r>
            <a:endParaRPr lang="ko-KR" altLang="en-US" sz="12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1706C-32BB-4A3B-AC0A-37063D6ACF5B}"/>
              </a:ext>
            </a:extLst>
          </p:cNvPr>
          <p:cNvSpPr txBox="1"/>
          <p:nvPr/>
        </p:nvSpPr>
        <p:spPr>
          <a:xfrm>
            <a:off x="7277684" y="2785638"/>
            <a:ext cx="31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내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334FF-7FD4-455D-ADC4-53D44DBAD0D4}"/>
              </a:ext>
            </a:extLst>
          </p:cNvPr>
          <p:cNvSpPr txBox="1"/>
          <p:nvPr/>
        </p:nvSpPr>
        <p:spPr>
          <a:xfrm>
            <a:off x="813732" y="5655868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Self-Attention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1725A9E-1B31-43BC-AF9F-6E8FA410DE22}"/>
              </a:ext>
            </a:extLst>
          </p:cNvPr>
          <p:cNvSpPr txBox="1"/>
          <p:nvPr/>
        </p:nvSpPr>
        <p:spPr>
          <a:xfrm>
            <a:off x="5209562" y="5665945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Encoder-Decoder Self-Attention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0983C1-0CE7-4AD5-8BE5-D6A49731A659}"/>
              </a:ext>
            </a:extLst>
          </p:cNvPr>
          <p:cNvSpPr txBox="1"/>
          <p:nvPr/>
        </p:nvSpPr>
        <p:spPr>
          <a:xfrm>
            <a:off x="4857225" y="4426818"/>
            <a:ext cx="7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trusted</a:t>
            </a:r>
            <a:endParaRPr lang="ko-KR" altLang="en-US" sz="1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043090-26DE-4C10-8E14-36628B0712C8}"/>
              </a:ext>
            </a:extLst>
          </p:cNvPr>
          <p:cNvSpPr txBox="1"/>
          <p:nvPr/>
        </p:nvSpPr>
        <p:spPr>
          <a:xfrm>
            <a:off x="5108894" y="4777387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you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072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4723002" y="1481890"/>
            <a:ext cx="39724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Keyword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DEF0B-D7A5-4160-911D-E4899909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4" y="1481890"/>
            <a:ext cx="4160939" cy="479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5C57C-679A-48B3-82B9-9E6213C0ADA3}"/>
              </a:ext>
            </a:extLst>
          </p:cNvPr>
          <p:cNvSpPr txBox="1"/>
          <p:nvPr/>
        </p:nvSpPr>
        <p:spPr>
          <a:xfrm>
            <a:off x="4374583" y="2078870"/>
            <a:ext cx="4702305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Self-Attention(Scaled Dot Product Attention)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Multi-Head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Masking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Position-wise Feed Forward &amp; Residual Connection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40172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Self-Attention(Scaled Dot Product Attention)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대해서 어떠한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집중할 것인가를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Cosine Similarity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계산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이론 상으로는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Additive Attention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Complexity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같으나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 상에서 더 효율적이고 빠르다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Dot Product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dimension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커질수록 값이 증대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Softmax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gradient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작아지게 되므로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scaling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논문에서는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(Encoder Self-Attention, Decoder Masked Self-Attention, Encoder-Decoder Self-Attention)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6FCC3D-BCB7-4506-88CB-168D3C8E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1" y="2902591"/>
            <a:ext cx="3181350" cy="3077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767555-03F6-4431-A70F-54CC69449045}"/>
                  </a:ext>
                </a:extLst>
              </p:cNvPr>
              <p:cNvSpPr txBox="1"/>
              <p:nvPr/>
            </p:nvSpPr>
            <p:spPr>
              <a:xfrm>
                <a:off x="3851349" y="3695351"/>
                <a:ext cx="3916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767555-03F6-4431-A70F-54CC6944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49" y="3695351"/>
                <a:ext cx="3916778" cy="276999"/>
              </a:xfrm>
              <a:prstGeom prst="rect">
                <a:avLst/>
              </a:prstGeom>
              <a:blipFill>
                <a:blip r:embed="rId4"/>
                <a:stretch>
                  <a:fillRect l="-1090" t="-4348" r="-935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32C3-2D03-4181-918F-0725E8E4A042}"/>
                  </a:ext>
                </a:extLst>
              </p:cNvPr>
              <p:cNvSpPr txBox="1"/>
              <p:nvPr/>
            </p:nvSpPr>
            <p:spPr>
              <a:xfrm>
                <a:off x="3851349" y="5223546"/>
                <a:ext cx="417659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32C3-2D03-4181-918F-0725E8E4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49" y="5223546"/>
                <a:ext cx="4176593" cy="715902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927547A-4950-449B-A13A-3F742C4608A9}"/>
              </a:ext>
            </a:extLst>
          </p:cNvPr>
          <p:cNvSpPr/>
          <p:nvPr/>
        </p:nvSpPr>
        <p:spPr>
          <a:xfrm>
            <a:off x="5696364" y="4686439"/>
            <a:ext cx="486561" cy="6207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922A9-2110-415E-A9F0-9EE080CE5E3A}"/>
              </a:ext>
            </a:extLst>
          </p:cNvPr>
          <p:cNvSpPr txBox="1"/>
          <p:nvPr/>
        </p:nvSpPr>
        <p:spPr>
          <a:xfrm>
            <a:off x="5939644" y="3254305"/>
            <a:ext cx="2030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8" y="1335812"/>
            <a:ext cx="802646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Self-Attention(Scaled Dot Product Attention)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 Layer * 6, Decoder Layer * 6(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논문 기준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번째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Module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마지막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받는다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F2F6C-C8C7-46B1-9737-543E7893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03" y="2539199"/>
            <a:ext cx="3200363" cy="36903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ECA45DA-A5AE-437E-A7B2-626371174E50}"/>
              </a:ext>
            </a:extLst>
          </p:cNvPr>
          <p:cNvSpPr/>
          <p:nvPr/>
        </p:nvSpPr>
        <p:spPr>
          <a:xfrm>
            <a:off x="2994870" y="4672668"/>
            <a:ext cx="914400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E95AEEA-F177-44F5-AA86-C550C49E8004}"/>
              </a:ext>
            </a:extLst>
          </p:cNvPr>
          <p:cNvSpPr/>
          <p:nvPr/>
        </p:nvSpPr>
        <p:spPr>
          <a:xfrm>
            <a:off x="4114800" y="4672668"/>
            <a:ext cx="914400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BC0722-B54B-4CBB-AE3F-72CC4E4729B9}"/>
              </a:ext>
            </a:extLst>
          </p:cNvPr>
          <p:cNvSpPr/>
          <p:nvPr/>
        </p:nvSpPr>
        <p:spPr>
          <a:xfrm>
            <a:off x="4065864" y="3986168"/>
            <a:ext cx="914400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72D4E-0A3A-4349-AECC-3BF856B91357}"/>
                  </a:ext>
                </a:extLst>
              </p:cNvPr>
              <p:cNvSpPr txBox="1"/>
              <p:nvPr/>
            </p:nvSpPr>
            <p:spPr>
              <a:xfrm>
                <a:off x="282736" y="4714531"/>
                <a:ext cx="2150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72D4E-0A3A-4349-AECC-3BF856B9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6" y="4714531"/>
                <a:ext cx="2150268" cy="276999"/>
              </a:xfrm>
              <a:prstGeom prst="rect">
                <a:avLst/>
              </a:prstGeom>
              <a:blipFill>
                <a:blip r:embed="rId4"/>
                <a:stretch>
                  <a:fillRect l="-2266" t="-2174" r="-2266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B45CE5-760F-4ADB-9A02-29BBB6027538}"/>
                  </a:ext>
                </a:extLst>
              </p:cNvPr>
              <p:cNvSpPr txBox="1"/>
              <p:nvPr/>
            </p:nvSpPr>
            <p:spPr>
              <a:xfrm>
                <a:off x="5617859" y="4714530"/>
                <a:ext cx="214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B45CE5-760F-4ADB-9A02-29BBB602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859" y="4714530"/>
                <a:ext cx="2147063" cy="276999"/>
              </a:xfrm>
              <a:prstGeom prst="rect">
                <a:avLst/>
              </a:prstGeom>
              <a:blipFill>
                <a:blip r:embed="rId5"/>
                <a:stretch>
                  <a:fillRect l="-2273" t="-2174" r="-227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3F33F-DC00-4636-BAA8-5AF3C6A8C597}"/>
                  </a:ext>
                </a:extLst>
              </p:cNvPr>
              <p:cNvSpPr txBox="1"/>
              <p:nvPr/>
            </p:nvSpPr>
            <p:spPr>
              <a:xfrm>
                <a:off x="5591066" y="3889532"/>
                <a:ext cx="19781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3F33F-DC00-4636-BAA8-5AF3C6A8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6" y="3889532"/>
                <a:ext cx="1978169" cy="553998"/>
              </a:xfrm>
              <a:prstGeom prst="rect">
                <a:avLst/>
              </a:prstGeom>
              <a:blipFill>
                <a:blip r:embed="rId6"/>
                <a:stretch>
                  <a:fillRect l="-2462" b="-16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3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Multi-Head Attention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 아닌 여러 개의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두어 각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학습하는 것이 효율적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Ex)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embedding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256, Head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개수가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개만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당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Sequence </a:t>
            </a:r>
            <a:r>
              <a:rPr lang="en-US" altLang="ko-KR" sz="12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len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* </a:t>
            </a:r>
            <a:r>
              <a:rPr lang="en-US" altLang="ko-KR" sz="12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batch_size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* 32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처리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E0956E6-9B50-4A2A-97C4-3FD711A843AF}"/>
              </a:ext>
            </a:extLst>
          </p:cNvPr>
          <p:cNvGrpSpPr/>
          <p:nvPr/>
        </p:nvGrpSpPr>
        <p:grpSpPr>
          <a:xfrm>
            <a:off x="1977525" y="3123100"/>
            <a:ext cx="671120" cy="2008800"/>
            <a:chOff x="1977525" y="3123100"/>
            <a:chExt cx="671120" cy="2008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228685-900A-467E-BA9B-8C6AAD0A2DD9}"/>
                </a:ext>
              </a:extLst>
            </p:cNvPr>
            <p:cNvSpPr/>
            <p:nvPr/>
          </p:nvSpPr>
          <p:spPr>
            <a:xfrm>
              <a:off x="1977525" y="3123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C928D-B514-4B97-8D36-6A575AC27F78}"/>
                </a:ext>
              </a:extLst>
            </p:cNvPr>
            <p:cNvSpPr/>
            <p:nvPr/>
          </p:nvSpPr>
          <p:spPr>
            <a:xfrm>
              <a:off x="2313085" y="3123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829B93-D43B-4A98-892F-1C5EC4A8254B}"/>
                </a:ext>
              </a:extLst>
            </p:cNvPr>
            <p:cNvSpPr/>
            <p:nvPr/>
          </p:nvSpPr>
          <p:spPr>
            <a:xfrm>
              <a:off x="1977525" y="34579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056AAB-82DD-4733-9422-A9610DCE4805}"/>
                </a:ext>
              </a:extLst>
            </p:cNvPr>
            <p:cNvSpPr/>
            <p:nvPr/>
          </p:nvSpPr>
          <p:spPr>
            <a:xfrm>
              <a:off x="2313085" y="34579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B6B87A9-A192-46F9-9459-467FBD1BA11C}"/>
                </a:ext>
              </a:extLst>
            </p:cNvPr>
            <p:cNvSpPr/>
            <p:nvPr/>
          </p:nvSpPr>
          <p:spPr>
            <a:xfrm>
              <a:off x="1977525" y="37927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7417A03-0EDB-407C-A681-27DA43C2DA12}"/>
                </a:ext>
              </a:extLst>
            </p:cNvPr>
            <p:cNvSpPr/>
            <p:nvPr/>
          </p:nvSpPr>
          <p:spPr>
            <a:xfrm>
              <a:off x="2313085" y="37927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893D6C9-D852-492F-A7CB-2B1E747FC958}"/>
                </a:ext>
              </a:extLst>
            </p:cNvPr>
            <p:cNvSpPr/>
            <p:nvPr/>
          </p:nvSpPr>
          <p:spPr>
            <a:xfrm>
              <a:off x="1977525" y="41275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3824CEB-0AC6-49E8-93D8-34CA38F77F1E}"/>
                </a:ext>
              </a:extLst>
            </p:cNvPr>
            <p:cNvSpPr/>
            <p:nvPr/>
          </p:nvSpPr>
          <p:spPr>
            <a:xfrm>
              <a:off x="2313085" y="41275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18A1740-606F-40A7-81DA-9A487D6743DE}"/>
                </a:ext>
              </a:extLst>
            </p:cNvPr>
            <p:cNvSpPr/>
            <p:nvPr/>
          </p:nvSpPr>
          <p:spPr>
            <a:xfrm>
              <a:off x="1977525" y="44623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467E098-CA55-4C06-BC7A-EA94B18F145F}"/>
                </a:ext>
              </a:extLst>
            </p:cNvPr>
            <p:cNvSpPr/>
            <p:nvPr/>
          </p:nvSpPr>
          <p:spPr>
            <a:xfrm>
              <a:off x="2313085" y="44623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EAD3D23-2496-4890-A57F-BB17FD2DE624}"/>
                </a:ext>
              </a:extLst>
            </p:cNvPr>
            <p:cNvSpPr/>
            <p:nvPr/>
          </p:nvSpPr>
          <p:spPr>
            <a:xfrm>
              <a:off x="1977525" y="4797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69EA30-38DD-4BD0-A8BB-4E8FF942DCB8}"/>
                </a:ext>
              </a:extLst>
            </p:cNvPr>
            <p:cNvSpPr/>
            <p:nvPr/>
          </p:nvSpPr>
          <p:spPr>
            <a:xfrm>
              <a:off x="2313085" y="4797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6A70B10F-3948-434E-9F2D-6060C49BFFC9}"/>
              </a:ext>
            </a:extLst>
          </p:cNvPr>
          <p:cNvGrpSpPr/>
          <p:nvPr/>
        </p:nvGrpSpPr>
        <p:grpSpPr>
          <a:xfrm>
            <a:off x="4140867" y="3123100"/>
            <a:ext cx="671120" cy="2008800"/>
            <a:chOff x="4140867" y="3123100"/>
            <a:chExt cx="671120" cy="2008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334123-1188-45DC-9124-468E58E41210}"/>
                </a:ext>
              </a:extLst>
            </p:cNvPr>
            <p:cNvSpPr/>
            <p:nvPr/>
          </p:nvSpPr>
          <p:spPr>
            <a:xfrm>
              <a:off x="4140867" y="3123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4FCDF-CF02-468C-B93D-0DB1D14F2C56}"/>
                </a:ext>
              </a:extLst>
            </p:cNvPr>
            <p:cNvSpPr/>
            <p:nvPr/>
          </p:nvSpPr>
          <p:spPr>
            <a:xfrm>
              <a:off x="4476427" y="3123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95416B-DF02-4B6A-9A8A-BEA4987D07DF}"/>
                </a:ext>
              </a:extLst>
            </p:cNvPr>
            <p:cNvSpPr/>
            <p:nvPr/>
          </p:nvSpPr>
          <p:spPr>
            <a:xfrm>
              <a:off x="4140867" y="34579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F40335-E800-4236-9C58-9FC485BE9181}"/>
                </a:ext>
              </a:extLst>
            </p:cNvPr>
            <p:cNvSpPr/>
            <p:nvPr/>
          </p:nvSpPr>
          <p:spPr>
            <a:xfrm>
              <a:off x="4476427" y="34579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CAC14A7-B03C-48D4-BFCF-16E060BBAD8C}"/>
                </a:ext>
              </a:extLst>
            </p:cNvPr>
            <p:cNvSpPr/>
            <p:nvPr/>
          </p:nvSpPr>
          <p:spPr>
            <a:xfrm>
              <a:off x="4140867" y="37927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2DA64C-79A0-40E3-A1BC-D61D5351A747}"/>
                </a:ext>
              </a:extLst>
            </p:cNvPr>
            <p:cNvSpPr/>
            <p:nvPr/>
          </p:nvSpPr>
          <p:spPr>
            <a:xfrm>
              <a:off x="4476427" y="37927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08A2B1E-3B73-4A88-88E1-264C728F0DA4}"/>
                </a:ext>
              </a:extLst>
            </p:cNvPr>
            <p:cNvSpPr/>
            <p:nvPr/>
          </p:nvSpPr>
          <p:spPr>
            <a:xfrm>
              <a:off x="4140867" y="41275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0D675A4-5A1B-4598-A5A6-572362D14C37}"/>
                </a:ext>
              </a:extLst>
            </p:cNvPr>
            <p:cNvSpPr/>
            <p:nvPr/>
          </p:nvSpPr>
          <p:spPr>
            <a:xfrm>
              <a:off x="4476427" y="41275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C44193B-62CF-4CC9-A641-DD3C090E8B5F}"/>
                </a:ext>
              </a:extLst>
            </p:cNvPr>
            <p:cNvSpPr/>
            <p:nvPr/>
          </p:nvSpPr>
          <p:spPr>
            <a:xfrm>
              <a:off x="4140867" y="44623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9F31B9D-3FC3-4472-A6C9-6329BA74FF9D}"/>
                </a:ext>
              </a:extLst>
            </p:cNvPr>
            <p:cNvSpPr/>
            <p:nvPr/>
          </p:nvSpPr>
          <p:spPr>
            <a:xfrm>
              <a:off x="4476427" y="44623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5F3A8F-407E-40C9-A5E9-7F5E3ABB6779}"/>
                </a:ext>
              </a:extLst>
            </p:cNvPr>
            <p:cNvSpPr/>
            <p:nvPr/>
          </p:nvSpPr>
          <p:spPr>
            <a:xfrm>
              <a:off x="4140867" y="4797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2CB8713-9334-4629-9703-3DCF5BCAA28A}"/>
                </a:ext>
              </a:extLst>
            </p:cNvPr>
            <p:cNvSpPr/>
            <p:nvPr/>
          </p:nvSpPr>
          <p:spPr>
            <a:xfrm>
              <a:off x="4476427" y="4797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03DE59-1FAF-4ABE-93DE-A3B9D7CADA64}"/>
                  </a:ext>
                </a:extLst>
              </p:cNvPr>
              <p:cNvSpPr txBox="1"/>
              <p:nvPr/>
            </p:nvSpPr>
            <p:spPr>
              <a:xfrm>
                <a:off x="42085" y="3850501"/>
                <a:ext cx="1753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03DE59-1FAF-4ABE-93DE-A3B9D7CA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" y="3850501"/>
                <a:ext cx="1753109" cy="276999"/>
              </a:xfrm>
              <a:prstGeom prst="rect">
                <a:avLst/>
              </a:prstGeom>
              <a:blipFill>
                <a:blip r:embed="rId3"/>
                <a:stretch>
                  <a:fillRect l="-4181" t="-4444" r="-4530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3C106ABB-2E92-4B0A-BA44-CC1E9F04FD3C}"/>
              </a:ext>
            </a:extLst>
          </p:cNvPr>
          <p:cNvCxnSpPr>
            <a:stCxn id="82" idx="0"/>
          </p:cNvCxnSpPr>
          <p:nvPr/>
        </p:nvCxnSpPr>
        <p:spPr>
          <a:xfrm rot="5400000" flipH="1" flipV="1">
            <a:off x="1084382" y="2957359"/>
            <a:ext cx="727401" cy="1058885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9C93F17A-AA2E-4E5E-9C6F-FF31DDD198A9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945882" y="4100257"/>
            <a:ext cx="1004400" cy="1058885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E6AA100-95CE-45B3-A1B5-A35DEEE35C07}"/>
              </a:ext>
            </a:extLst>
          </p:cNvPr>
          <p:cNvGrpSpPr/>
          <p:nvPr/>
        </p:nvGrpSpPr>
        <p:grpSpPr>
          <a:xfrm>
            <a:off x="2648645" y="3123100"/>
            <a:ext cx="671120" cy="2008800"/>
            <a:chOff x="2648645" y="3123100"/>
            <a:chExt cx="671120" cy="2008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D6BAA4-CDB4-46DA-A179-3A22CEFAA08A}"/>
                </a:ext>
              </a:extLst>
            </p:cNvPr>
            <p:cNvSpPr/>
            <p:nvPr/>
          </p:nvSpPr>
          <p:spPr>
            <a:xfrm>
              <a:off x="2648645" y="3123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D5C4CB-20BE-4FF3-B7AC-BCCDB2C99331}"/>
                </a:ext>
              </a:extLst>
            </p:cNvPr>
            <p:cNvSpPr/>
            <p:nvPr/>
          </p:nvSpPr>
          <p:spPr>
            <a:xfrm>
              <a:off x="2984205" y="3123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A2D4D5E-2CA5-4B6E-BEC1-37B08B8D29A8}"/>
                </a:ext>
              </a:extLst>
            </p:cNvPr>
            <p:cNvSpPr/>
            <p:nvPr/>
          </p:nvSpPr>
          <p:spPr>
            <a:xfrm>
              <a:off x="2648645" y="34579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F50911-AD20-4B62-B0D1-7B9D89BD5736}"/>
                </a:ext>
              </a:extLst>
            </p:cNvPr>
            <p:cNvSpPr/>
            <p:nvPr/>
          </p:nvSpPr>
          <p:spPr>
            <a:xfrm>
              <a:off x="2984205" y="34579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196BAD-CF6D-47ED-9C5E-50ED1487BDBC}"/>
                </a:ext>
              </a:extLst>
            </p:cNvPr>
            <p:cNvSpPr/>
            <p:nvPr/>
          </p:nvSpPr>
          <p:spPr>
            <a:xfrm>
              <a:off x="2648645" y="37927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0BF847-E6C9-465F-8436-9C07956A3E55}"/>
                </a:ext>
              </a:extLst>
            </p:cNvPr>
            <p:cNvSpPr/>
            <p:nvPr/>
          </p:nvSpPr>
          <p:spPr>
            <a:xfrm>
              <a:off x="2984205" y="37927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47A78F-D4FA-4AA6-8CDB-76F401F9E4E9}"/>
                </a:ext>
              </a:extLst>
            </p:cNvPr>
            <p:cNvSpPr/>
            <p:nvPr/>
          </p:nvSpPr>
          <p:spPr>
            <a:xfrm>
              <a:off x="2648645" y="41275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4DF371-4B56-4804-A2B6-AB4F3A97AB4E}"/>
                </a:ext>
              </a:extLst>
            </p:cNvPr>
            <p:cNvSpPr/>
            <p:nvPr/>
          </p:nvSpPr>
          <p:spPr>
            <a:xfrm>
              <a:off x="2984205" y="41275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AAF3E59-0057-4FF6-B54E-28323B10893B}"/>
                </a:ext>
              </a:extLst>
            </p:cNvPr>
            <p:cNvSpPr/>
            <p:nvPr/>
          </p:nvSpPr>
          <p:spPr>
            <a:xfrm>
              <a:off x="2648645" y="44623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2CBF769-4B5F-4AB9-B313-E9B382227247}"/>
                </a:ext>
              </a:extLst>
            </p:cNvPr>
            <p:cNvSpPr/>
            <p:nvPr/>
          </p:nvSpPr>
          <p:spPr>
            <a:xfrm>
              <a:off x="2984205" y="44623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5CAB973-435E-45BA-B964-DE610F4343CB}"/>
                </a:ext>
              </a:extLst>
            </p:cNvPr>
            <p:cNvSpPr/>
            <p:nvPr/>
          </p:nvSpPr>
          <p:spPr>
            <a:xfrm>
              <a:off x="2648645" y="4797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269A62E-E4B4-406D-A4B7-51076C8852DB}"/>
                </a:ext>
              </a:extLst>
            </p:cNvPr>
            <p:cNvSpPr/>
            <p:nvPr/>
          </p:nvSpPr>
          <p:spPr>
            <a:xfrm>
              <a:off x="2984205" y="4797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3373452B-0290-4F7B-8C6A-4D93513C42CE}"/>
              </a:ext>
            </a:extLst>
          </p:cNvPr>
          <p:cNvSpPr/>
          <p:nvPr/>
        </p:nvSpPr>
        <p:spPr>
          <a:xfrm>
            <a:off x="3389152" y="4051883"/>
            <a:ext cx="64837" cy="756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A1E457F-584F-4583-9008-EE8EB8E5267F}"/>
              </a:ext>
            </a:extLst>
          </p:cNvPr>
          <p:cNvSpPr/>
          <p:nvPr/>
        </p:nvSpPr>
        <p:spPr>
          <a:xfrm>
            <a:off x="3541552" y="4051883"/>
            <a:ext cx="64837" cy="75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894CD54-B677-4B57-9001-D32B56D9D719}"/>
              </a:ext>
            </a:extLst>
          </p:cNvPr>
          <p:cNvSpPr/>
          <p:nvPr/>
        </p:nvSpPr>
        <p:spPr>
          <a:xfrm>
            <a:off x="4045270" y="4051883"/>
            <a:ext cx="64837" cy="756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2F828DA-1837-44BC-ABBF-906D3775EC3A}"/>
              </a:ext>
            </a:extLst>
          </p:cNvPr>
          <p:cNvCxnSpPr>
            <a:cxnSpLocks/>
            <a:endCxn id="96" idx="1"/>
          </p:cNvCxnSpPr>
          <p:nvPr/>
        </p:nvCxnSpPr>
        <p:spPr>
          <a:xfrm rot="5400000" flipH="1" flipV="1">
            <a:off x="1871352" y="2782288"/>
            <a:ext cx="446984" cy="234638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E99B05-AFD5-4C6F-B14C-325A094CA096}"/>
                  </a:ext>
                </a:extLst>
              </p:cNvPr>
              <p:cNvSpPr txBox="1"/>
              <p:nvPr/>
            </p:nvSpPr>
            <p:spPr>
              <a:xfrm>
                <a:off x="2212163" y="2537615"/>
                <a:ext cx="2353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E99B05-AFD5-4C6F-B14C-325A094C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63" y="2537615"/>
                <a:ext cx="2353978" cy="276999"/>
              </a:xfrm>
              <a:prstGeom prst="rect">
                <a:avLst/>
              </a:prstGeom>
              <a:blipFill>
                <a:blip r:embed="rId4"/>
                <a:stretch>
                  <a:fillRect l="-3109" t="-2174" r="-2332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타원 112">
            <a:extLst>
              <a:ext uri="{FF2B5EF4-FFF2-40B4-BE49-F238E27FC236}">
                <a16:creationId xmlns:a16="http://schemas.microsoft.com/office/drawing/2014/main" id="{18F4B55C-E8E0-4E4D-8A0D-A8CE40D2C689}"/>
              </a:ext>
            </a:extLst>
          </p:cNvPr>
          <p:cNvSpPr/>
          <p:nvPr/>
        </p:nvSpPr>
        <p:spPr>
          <a:xfrm>
            <a:off x="3701843" y="4051883"/>
            <a:ext cx="64837" cy="75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D77CBEE-0476-4B99-B5D7-87F20ED596F6}"/>
              </a:ext>
            </a:extLst>
          </p:cNvPr>
          <p:cNvSpPr/>
          <p:nvPr/>
        </p:nvSpPr>
        <p:spPr>
          <a:xfrm>
            <a:off x="3854243" y="4051883"/>
            <a:ext cx="64837" cy="75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92DE01DC-7ADC-498F-990F-55D5B50B93FE}"/>
              </a:ext>
            </a:extLst>
          </p:cNvPr>
          <p:cNvCxnSpPr>
            <a:cxnSpLocks/>
            <a:endCxn id="96" idx="3"/>
          </p:cNvCxnSpPr>
          <p:nvPr/>
        </p:nvCxnSpPr>
        <p:spPr>
          <a:xfrm rot="16200000" flipV="1">
            <a:off x="4481315" y="2760941"/>
            <a:ext cx="415500" cy="245847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3DA0E6D-32DF-4146-84D9-614574EA7072}"/>
                  </a:ext>
                </a:extLst>
              </p:cNvPr>
              <p:cNvSpPr txBox="1"/>
              <p:nvPr/>
            </p:nvSpPr>
            <p:spPr>
              <a:xfrm>
                <a:off x="1782532" y="5270397"/>
                <a:ext cx="69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3DA0E6D-32DF-4146-84D9-614574EA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32" y="5270397"/>
                <a:ext cx="698333" cy="276999"/>
              </a:xfrm>
              <a:prstGeom prst="rect">
                <a:avLst/>
              </a:prstGeom>
              <a:blipFill>
                <a:blip r:embed="rId5"/>
                <a:stretch>
                  <a:fillRect l="-7826" r="-3478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64E7AA-FAE0-4765-AEBF-2828A206790C}"/>
                  </a:ext>
                </a:extLst>
              </p:cNvPr>
              <p:cNvSpPr txBox="1"/>
              <p:nvPr/>
            </p:nvSpPr>
            <p:spPr>
              <a:xfrm>
                <a:off x="2690819" y="5270397"/>
                <a:ext cx="70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64E7AA-FAE0-4765-AEBF-2828A206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19" y="5270397"/>
                <a:ext cx="703654" cy="276999"/>
              </a:xfrm>
              <a:prstGeom prst="rect">
                <a:avLst/>
              </a:prstGeom>
              <a:blipFill>
                <a:blip r:embed="rId6"/>
                <a:stretch>
                  <a:fillRect l="-7759" r="-3448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C9EABE-4A7A-4BD6-B988-13D9F63C86BC}"/>
                  </a:ext>
                </a:extLst>
              </p:cNvPr>
              <p:cNvSpPr txBox="1"/>
              <p:nvPr/>
            </p:nvSpPr>
            <p:spPr>
              <a:xfrm>
                <a:off x="4174423" y="5270397"/>
                <a:ext cx="717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C9EABE-4A7A-4BD6-B988-13D9F63C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23" y="5270397"/>
                <a:ext cx="717761" cy="276999"/>
              </a:xfrm>
              <a:prstGeom prst="rect">
                <a:avLst/>
              </a:prstGeom>
              <a:blipFill>
                <a:blip r:embed="rId7"/>
                <a:stretch>
                  <a:fillRect l="-7627" r="-84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그림 137">
            <a:extLst>
              <a:ext uri="{FF2B5EF4-FFF2-40B4-BE49-F238E27FC236}">
                <a16:creationId xmlns:a16="http://schemas.microsoft.com/office/drawing/2014/main" id="{A23814D0-C6F4-46AE-B4E4-30411551A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6551" y="2519535"/>
            <a:ext cx="2624651" cy="31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B703A1-8B74-462A-806E-B4A91990B340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e911382-0fe7-4b42-b60f-8f62ce1e92bb"/>
  </ds:schemaRefs>
</ds:datastoreItem>
</file>

<file path=customXml/itemProps2.xml><?xml version="1.0" encoding="utf-8"?>
<ds:datastoreItem xmlns:ds="http://schemas.openxmlformats.org/officeDocument/2006/customXml" ds:itemID="{C01B4029-B2A9-44F4-83FD-AAC037222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07E6BB-35D2-48F0-B5B9-27FAA1AADD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8360</TotalTime>
  <Words>1260</Words>
  <Application>Microsoft Office PowerPoint</Application>
  <PresentationFormat>화면 슬라이드 쇼(4:3)</PresentationFormat>
  <Paragraphs>223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허종국[ 학부재학 / 산업경영공학부 ]</dc:creator>
  <cp:lastModifiedBy>허종국[ 학부재학 / 산업경영공학부 ]</cp:lastModifiedBy>
  <cp:revision>18</cp:revision>
  <dcterms:created xsi:type="dcterms:W3CDTF">2020-07-30T05:00:02Z</dcterms:created>
  <dcterms:modified xsi:type="dcterms:W3CDTF">2020-09-13T09:21:03Z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