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1"/>
  </p:notesMasterIdLst>
  <p:sldIdLst>
    <p:sldId id="259" r:id="rId5"/>
    <p:sldId id="260" r:id="rId6"/>
    <p:sldId id="541" r:id="rId7"/>
    <p:sldId id="543" r:id="rId8"/>
    <p:sldId id="544" r:id="rId9"/>
    <p:sldId id="54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kso1406@korea.edu" initials="h" lastIdx="1" clrIdx="0">
    <p:extLst>
      <p:ext uri="{19B8F6BF-5375-455C-9EA6-DF929625EA0E}">
        <p15:presenceInfo xmlns:p15="http://schemas.microsoft.com/office/powerpoint/2012/main" userId="S::hjkso1406@korea.edu::322285f8-102b-4f5d-b7bb-29f50040c0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61FCE-56E4-4A0D-A27F-0750402D2403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3838A-ECE9-4FA3-8598-F15A69FB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5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9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7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4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47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2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7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1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/>
          </p:cNvSpPr>
          <p:nvPr userDrawn="1"/>
        </p:nvSpPr>
        <p:spPr bwMode="auto">
          <a:xfrm>
            <a:off x="3472053" y="6644307"/>
            <a:ext cx="221894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346250" latinLnBrk="0">
              <a:lnSpc>
                <a:spcPts val="506"/>
              </a:lnSpc>
              <a:defRPr/>
            </a:pPr>
            <a:fld id="{10763757-6B68-4461-ADD4-50E900CC3295}" type="slidenum">
              <a:rPr lang="en-US" altLang="ko-KR" sz="675" b="0" smtClean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pPr algn="ctr" defTabSz="346250" latinLnBrk="0">
                <a:lnSpc>
                  <a:spcPts val="506"/>
                </a:lnSpc>
                <a:defRPr/>
              </a:pPr>
              <a:t>‹#›</a:t>
            </a:fld>
            <a:r>
              <a:rPr lang="en-US" altLang="ko-KR" sz="675" b="0" dirty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t>/44</a:t>
            </a:r>
          </a:p>
        </p:txBody>
      </p:sp>
      <p:cxnSp>
        <p:nvCxnSpPr>
          <p:cNvPr id="7" name="직선 연결선 16"/>
          <p:cNvCxnSpPr>
            <a:cxnSpLocks noChangeShapeType="1"/>
          </p:cNvCxnSpPr>
          <p:nvPr userDrawn="1"/>
        </p:nvCxnSpPr>
        <p:spPr bwMode="auto">
          <a:xfrm>
            <a:off x="328299" y="727075"/>
            <a:ext cx="8509386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711" y="773655"/>
            <a:ext cx="8541676" cy="307777"/>
          </a:xfrm>
        </p:spPr>
        <p:txBody>
          <a:bodyPr/>
          <a:lstStyle>
            <a:lvl1pPr marL="0" indent="0">
              <a:defRPr sz="59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+mj-lt"/>
                <a:ea typeface="가는각진제목체" pitchFamily="18" charset="-127"/>
              </a:defRPr>
            </a:lvl2pPr>
            <a:lvl3pPr marL="482204" indent="-96441">
              <a:defRPr>
                <a:latin typeface="+mj-lt"/>
                <a:ea typeface="가는각진제목체" pitchFamily="18" charset="-127"/>
              </a:defRPr>
            </a:lvl3pPr>
            <a:lvl4pPr>
              <a:defRPr>
                <a:latin typeface="+mj-lt"/>
                <a:ea typeface="가는각진제목체" pitchFamily="18" charset="-127"/>
              </a:defRPr>
            </a:lvl4pPr>
            <a:lvl5pPr>
              <a:defRPr>
                <a:latin typeface="+mj-lt"/>
                <a:ea typeface="가는각진제목체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6353" y="1484315"/>
            <a:ext cx="4553679" cy="1034129"/>
          </a:xfrm>
        </p:spPr>
        <p:txBody>
          <a:bodyPr/>
          <a:lstStyle>
            <a:lvl1pPr>
              <a:defRPr sz="760" b="1">
                <a:solidFill>
                  <a:schemeClr val="tx1"/>
                </a:solidFill>
              </a:defRPr>
            </a:lvl1pPr>
            <a:lvl2pPr>
              <a:defRPr sz="591" b="1">
                <a:solidFill>
                  <a:schemeClr val="tx1"/>
                </a:solidFill>
              </a:defRPr>
            </a:lvl2pPr>
            <a:lvl3pPr>
              <a:defRPr sz="591" b="1">
                <a:solidFill>
                  <a:schemeClr val="tx1"/>
                </a:solidFill>
              </a:defRPr>
            </a:lvl3pPr>
            <a:lvl4pPr>
              <a:defRPr sz="591" b="1">
                <a:solidFill>
                  <a:schemeClr val="tx1"/>
                </a:solidFill>
              </a:defRPr>
            </a:lvl4pPr>
            <a:lvl5pPr>
              <a:defRPr sz="591" b="1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6424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572" y="6527355"/>
            <a:ext cx="654160" cy="2534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20" y="6513722"/>
            <a:ext cx="1329867" cy="2837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2674" y="6519018"/>
            <a:ext cx="861641" cy="2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2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9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8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4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6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8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BAFB-E373-44AF-B166-F70A481F8DE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1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BAFB-E373-44AF-B166-F70A481F8DE2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9302-484F-46DF-9761-1B8DBD51C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8037" y="2137322"/>
            <a:ext cx="8109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77"/>
              </a:spcAft>
            </a:pPr>
            <a:r>
              <a:rPr lang="en-US" altLang="ko-KR" sz="3600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Sequence to Sequence Modeling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17396" y="3599920"/>
            <a:ext cx="8109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2191" y="282011"/>
            <a:ext cx="8819259" cy="683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91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04287"/>
                </a:solidFill>
                <a:latin typeface="+mn-ea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256" y="728318"/>
            <a:ext cx="7938343" cy="29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Introduction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Preliminaries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Architecture &amp; Explanation</a:t>
            </a:r>
          </a:p>
          <a:p>
            <a:pPr marL="285750" indent="-4000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112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Input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sequence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거꾸로 넣음으로써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short term dependency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증가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본질적으로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Sequence model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input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output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길이가 고정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사전에 알아야 한다는 단점이 존재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Encoder, Decoder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파트로 나누어 해당 문제를 다소 해결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LSTM 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을 이용한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Sequence to Sequence 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번역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Preliminaries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BLEU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EBE016-B4AD-4AA9-9463-96DCDD9B27F3}"/>
                  </a:ext>
                </a:extLst>
              </p:cNvPr>
              <p:cNvSpPr txBox="1"/>
              <p:nvPr/>
            </p:nvSpPr>
            <p:spPr>
              <a:xfrm>
                <a:off x="648667" y="1894113"/>
                <a:ext cx="308879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𝐵𝐿𝐸𝑈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EBE016-B4AD-4AA9-9463-96DCDD9B2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67" y="1894113"/>
                <a:ext cx="3088794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51FAD-C9C1-4AD5-87CB-EB72AE53E8D0}"/>
                  </a:ext>
                </a:extLst>
              </p:cNvPr>
              <p:cNvSpPr txBox="1"/>
              <p:nvPr/>
            </p:nvSpPr>
            <p:spPr>
              <a:xfrm>
                <a:off x="558769" y="3891909"/>
                <a:ext cx="8026461" cy="1152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𝑔𝑟𝑎𝑚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𝑝𝑟𝑒𝑐𝑖𝑠𝑖𝑜𝑛</m:t>
                    </m:r>
                  </m:oMath>
                </a14:m>
                <a:endParaRPr lang="ko-KR" altLang="en-US" sz="1600" dirty="0"/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𝑔𝑟𝑎𝑚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Usually n = 4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151FAD-C9C1-4AD5-87CB-EB72AE53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69" y="3891909"/>
                <a:ext cx="8026461" cy="1152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27199-D8D8-4BB3-9EC5-36111EDCA748}"/>
                  </a:ext>
                </a:extLst>
              </p:cNvPr>
              <p:cNvSpPr txBox="1"/>
              <p:nvPr/>
            </p:nvSpPr>
            <p:spPr>
              <a:xfrm>
                <a:off x="3522700" y="1807263"/>
                <a:ext cx="5787554" cy="740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𝐶𝑎𝑛𝑑𝑖𝑑𝑎𝑡𝑒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𝐶𝑜𝑢𝑛𝑡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𝑐𝑙𝑖𝑝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𝐶𝑎𝑛𝑑𝑖𝑑𝑎𝑡𝑒</m:t>
                              </m:r>
                            </m:sub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𝐶𝑜𝑢𝑛𝑡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𝑔𝑟𝑎𝑚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27199-D8D8-4BB3-9EC5-36111EDC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700" y="1807263"/>
                <a:ext cx="5787554" cy="740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1AD8E9D-B5EE-4E1A-BC45-E9E1215BDF0F}"/>
              </a:ext>
            </a:extLst>
          </p:cNvPr>
          <p:cNvSpPr txBox="1"/>
          <p:nvPr/>
        </p:nvSpPr>
        <p:spPr>
          <a:xfrm>
            <a:off x="4275397" y="2878465"/>
            <a:ext cx="459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중복 단어 사용으로 인한 정밀도 증가 방지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B97DC-B836-4EB7-8C46-3967828D5F7C}"/>
              </a:ext>
            </a:extLst>
          </p:cNvPr>
          <p:cNvSpPr txBox="1"/>
          <p:nvPr/>
        </p:nvSpPr>
        <p:spPr>
          <a:xfrm>
            <a:off x="3622751" y="4714504"/>
            <a:ext cx="49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짧은 문장을 선호하게 되는 추가적인 문제 발생</a:t>
            </a:r>
            <a:endParaRPr lang="en-US" altLang="ko-KR" b="1" dirty="0"/>
          </a:p>
          <a:p>
            <a:r>
              <a:rPr lang="en-US" altLang="ko-KR" b="1" dirty="0"/>
              <a:t>-&gt; </a:t>
            </a:r>
            <a:r>
              <a:rPr lang="ko-KR" altLang="en-US" b="1" dirty="0"/>
              <a:t>문장 길이에 대한 페널티 추가 필요</a:t>
            </a:r>
          </a:p>
        </p:txBody>
      </p:sp>
    </p:spTree>
    <p:extLst>
      <p:ext uri="{BB962C8B-B14F-4D97-AF65-F5344CB8AC3E}">
        <p14:creationId xmlns:p14="http://schemas.microsoft.com/office/powerpoint/2010/main" val="368968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Preliminaries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BLEU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EBE016-B4AD-4AA9-9463-96DCDD9B27F3}"/>
                  </a:ext>
                </a:extLst>
              </p:cNvPr>
              <p:cNvSpPr txBox="1"/>
              <p:nvPr/>
            </p:nvSpPr>
            <p:spPr>
              <a:xfrm>
                <a:off x="648667" y="1894113"/>
                <a:ext cx="482279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𝐵𝐿𝐸𝑈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EBE016-B4AD-4AA9-9463-96DCDD9B2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67" y="1894113"/>
                <a:ext cx="4822795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27199-D8D8-4BB3-9EC5-36111EDCA748}"/>
                  </a:ext>
                </a:extLst>
              </p:cNvPr>
              <p:cNvSpPr txBox="1"/>
              <p:nvPr/>
            </p:nvSpPr>
            <p:spPr>
              <a:xfrm>
                <a:off x="213644" y="2783188"/>
                <a:ext cx="2624559" cy="566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27199-D8D8-4BB3-9EC5-36111EDC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44" y="2783188"/>
                <a:ext cx="2624559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A7CDE0B-707E-4C46-B97A-63CAD2A0D511}"/>
              </a:ext>
            </a:extLst>
          </p:cNvPr>
          <p:cNvSpPr txBox="1"/>
          <p:nvPr/>
        </p:nvSpPr>
        <p:spPr>
          <a:xfrm>
            <a:off x="558769" y="3891909"/>
            <a:ext cx="802646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문장이 중복으로 인해 길어지면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 gram precision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이 감소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문장이 타겟보다 짧으면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Brevity Penalty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인해 점수가 감소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Architecture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F80D5-EB2C-48F9-9480-638E0300AF65}"/>
              </a:ext>
            </a:extLst>
          </p:cNvPr>
          <p:cNvSpPr txBox="1"/>
          <p:nvPr/>
        </p:nvSpPr>
        <p:spPr>
          <a:xfrm>
            <a:off x="295417" y="1332250"/>
            <a:ext cx="802646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Output Gate, updated LTM &amp; 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793D8-8849-4135-A13F-A4125C765BEB}"/>
              </a:ext>
            </a:extLst>
          </p:cNvPr>
          <p:cNvSpPr txBox="1"/>
          <p:nvPr/>
        </p:nvSpPr>
        <p:spPr>
          <a:xfrm>
            <a:off x="295418" y="87795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Encoder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4AB13B-3DB2-4DE3-8A35-BE59AFDC80FC}"/>
              </a:ext>
            </a:extLst>
          </p:cNvPr>
          <p:cNvSpPr/>
          <p:nvPr/>
        </p:nvSpPr>
        <p:spPr>
          <a:xfrm>
            <a:off x="168682" y="4693905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E0E2B5-ADAF-45FC-A28F-38834DA4D946}"/>
              </a:ext>
            </a:extLst>
          </p:cNvPr>
          <p:cNvSpPr/>
          <p:nvPr/>
        </p:nvSpPr>
        <p:spPr>
          <a:xfrm>
            <a:off x="1151592" y="4695171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0B7D9D-1E2F-47BB-9888-9FD40DF8F062}"/>
              </a:ext>
            </a:extLst>
          </p:cNvPr>
          <p:cNvSpPr/>
          <p:nvPr/>
        </p:nvSpPr>
        <p:spPr>
          <a:xfrm>
            <a:off x="2154075" y="4696437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2DEC02-08B5-4BBF-8AD3-045A8E16608C}"/>
              </a:ext>
            </a:extLst>
          </p:cNvPr>
          <p:cNvSpPr/>
          <p:nvPr/>
        </p:nvSpPr>
        <p:spPr>
          <a:xfrm>
            <a:off x="3156557" y="4708586"/>
            <a:ext cx="736428" cy="414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59C25-1822-47F6-B54E-7BC3CB4F654D}"/>
              </a:ext>
            </a:extLst>
          </p:cNvPr>
          <p:cNvSpPr txBox="1"/>
          <p:nvPr/>
        </p:nvSpPr>
        <p:spPr>
          <a:xfrm>
            <a:off x="295417" y="5341084"/>
            <a:ext cx="7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C28AF-7B43-413F-93C9-D975ADD24915}"/>
              </a:ext>
            </a:extLst>
          </p:cNvPr>
          <p:cNvSpPr txBox="1"/>
          <p:nvPr/>
        </p:nvSpPr>
        <p:spPr>
          <a:xfrm>
            <a:off x="1058164" y="5341084"/>
            <a:ext cx="9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morgen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A160DC-0983-4E4E-A165-CFB55D78529E}"/>
              </a:ext>
            </a:extLst>
          </p:cNvPr>
          <p:cNvSpPr txBox="1"/>
          <p:nvPr/>
        </p:nvSpPr>
        <p:spPr>
          <a:xfrm>
            <a:off x="2154075" y="5363548"/>
            <a:ext cx="92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guten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F01C1C-4850-4824-8267-C6301676E723}"/>
              </a:ext>
            </a:extLst>
          </p:cNvPr>
          <p:cNvSpPr txBox="1"/>
          <p:nvPr/>
        </p:nvSpPr>
        <p:spPr>
          <a:xfrm>
            <a:off x="3129339" y="5363548"/>
            <a:ext cx="76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2E52FC-53A7-4593-85AF-7B51982AFF18}"/>
              </a:ext>
            </a:extLst>
          </p:cNvPr>
          <p:cNvSpPr/>
          <p:nvPr/>
        </p:nvSpPr>
        <p:spPr>
          <a:xfrm>
            <a:off x="168682" y="3281229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570065-EC5E-464E-8B03-B3B50B57B571}"/>
              </a:ext>
            </a:extLst>
          </p:cNvPr>
          <p:cNvSpPr/>
          <p:nvPr/>
        </p:nvSpPr>
        <p:spPr>
          <a:xfrm>
            <a:off x="1151592" y="3281229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68C6CB-4BE6-4BC8-9E24-B25D489401AD}"/>
              </a:ext>
            </a:extLst>
          </p:cNvPr>
          <p:cNvSpPr/>
          <p:nvPr/>
        </p:nvSpPr>
        <p:spPr>
          <a:xfrm>
            <a:off x="2154075" y="3281229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0CF1A5-AF2D-42DC-93B0-6B9474EAA6DA}"/>
              </a:ext>
            </a:extLst>
          </p:cNvPr>
          <p:cNvSpPr/>
          <p:nvPr/>
        </p:nvSpPr>
        <p:spPr>
          <a:xfrm>
            <a:off x="3156557" y="3292112"/>
            <a:ext cx="736429" cy="8640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2D74D05-0FA8-4E92-999B-D282CA6B290F}"/>
              </a:ext>
            </a:extLst>
          </p:cNvPr>
          <p:cNvCxnSpPr>
            <a:stCxn id="3" idx="0"/>
            <a:endCxn id="7" idx="2"/>
          </p:cNvCxnSpPr>
          <p:nvPr/>
        </p:nvCxnSpPr>
        <p:spPr>
          <a:xfrm flipV="1">
            <a:off x="536896" y="4145295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DC102E4-CB83-4EE6-9460-4202614D5321}"/>
              </a:ext>
            </a:extLst>
          </p:cNvPr>
          <p:cNvCxnSpPr/>
          <p:nvPr/>
        </p:nvCxnSpPr>
        <p:spPr>
          <a:xfrm flipV="1">
            <a:off x="1529593" y="4145295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08B1E7-8054-4F1D-8923-0EDA49698CA8}"/>
              </a:ext>
            </a:extLst>
          </p:cNvPr>
          <p:cNvCxnSpPr/>
          <p:nvPr/>
        </p:nvCxnSpPr>
        <p:spPr>
          <a:xfrm flipV="1">
            <a:off x="2541863" y="4145295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2A05B94-DD62-4808-913C-3513514F7067}"/>
              </a:ext>
            </a:extLst>
          </p:cNvPr>
          <p:cNvCxnSpPr/>
          <p:nvPr/>
        </p:nvCxnSpPr>
        <p:spPr>
          <a:xfrm flipV="1">
            <a:off x="3554132" y="4156178"/>
            <a:ext cx="1" cy="54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4BE9C2-C50C-4D04-8D0F-10487A2E09B2}"/>
              </a:ext>
            </a:extLst>
          </p:cNvPr>
          <p:cNvCxnSpPr>
            <a:stCxn id="7" idx="3"/>
            <a:endCxn id="38" idx="1"/>
          </p:cNvCxnSpPr>
          <p:nvPr/>
        </p:nvCxnSpPr>
        <p:spPr>
          <a:xfrm>
            <a:off x="905111" y="3713262"/>
            <a:ext cx="24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2A50963-FE9E-441F-AA7E-863D18BCEC8E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1888021" y="3713262"/>
            <a:ext cx="26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5A7AC2D-03EF-4D19-B843-E12DCED013A3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2890504" y="3713262"/>
            <a:ext cx="266053" cy="1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7D8CA2-9DF3-4B0E-B85B-D55E628A1FF4}"/>
              </a:ext>
            </a:extLst>
          </p:cNvPr>
          <p:cNvSpPr/>
          <p:nvPr/>
        </p:nvSpPr>
        <p:spPr>
          <a:xfrm>
            <a:off x="5160821" y="3281229"/>
            <a:ext cx="736429" cy="864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D4099A2-6131-4274-857B-76A32D7B3999}"/>
              </a:ext>
            </a:extLst>
          </p:cNvPr>
          <p:cNvSpPr/>
          <p:nvPr/>
        </p:nvSpPr>
        <p:spPr>
          <a:xfrm>
            <a:off x="6143731" y="3281229"/>
            <a:ext cx="736429" cy="864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AB6F05-BC1A-4E56-ADE2-9AEE7A97F113}"/>
              </a:ext>
            </a:extLst>
          </p:cNvPr>
          <p:cNvSpPr/>
          <p:nvPr/>
        </p:nvSpPr>
        <p:spPr>
          <a:xfrm>
            <a:off x="7146214" y="3281229"/>
            <a:ext cx="736429" cy="864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0AB11E8-CF50-4406-AE76-225AEADC66A9}"/>
              </a:ext>
            </a:extLst>
          </p:cNvPr>
          <p:cNvSpPr/>
          <p:nvPr/>
        </p:nvSpPr>
        <p:spPr>
          <a:xfrm>
            <a:off x="8148696" y="3292112"/>
            <a:ext cx="736429" cy="864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LSTM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91496FC-BE85-45C4-AA39-19238F3DB571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5897250" y="3713262"/>
            <a:ext cx="246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D5DCC4F-91D2-4917-B35A-C7D55B4C2E8D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880160" y="3713262"/>
            <a:ext cx="26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727FB1F-DDC8-4E1F-BB2B-728A6FD677E3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7882643" y="3713262"/>
            <a:ext cx="266053" cy="1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FEB187-BBFB-4BAC-8E03-B93D2801BA34}"/>
              </a:ext>
            </a:extLst>
          </p:cNvPr>
          <p:cNvCxnSpPr>
            <a:endCxn id="55" idx="1"/>
          </p:cNvCxnSpPr>
          <p:nvPr/>
        </p:nvCxnSpPr>
        <p:spPr>
          <a:xfrm flipV="1">
            <a:off x="3906962" y="3713262"/>
            <a:ext cx="1253859" cy="1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36F857-C08A-4142-B619-DED2A6CBA164}"/>
                  </a:ext>
                </a:extLst>
              </p:cNvPr>
              <p:cNvSpPr txBox="1"/>
              <p:nvPr/>
            </p:nvSpPr>
            <p:spPr>
              <a:xfrm>
                <a:off x="4177717" y="3429000"/>
                <a:ext cx="717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36F857-C08A-4142-B619-DED2A6CBA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717" y="3429000"/>
                <a:ext cx="7170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27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3C7363D32AED841922872DC7B14D6B5" ma:contentTypeVersion="2" ma:contentTypeDescription="새 문서를 만듭니다." ma:contentTypeScope="" ma:versionID="1fb2c014f52f953255d37e125c7d80de">
  <xsd:schema xmlns:xsd="http://www.w3.org/2001/XMLSchema" xmlns:xs="http://www.w3.org/2001/XMLSchema" xmlns:p="http://schemas.microsoft.com/office/2006/metadata/properties" xmlns:ns3="7e911382-0fe7-4b42-b60f-8f62ce1e92bb" targetNamespace="http://schemas.microsoft.com/office/2006/metadata/properties" ma:root="true" ma:fieldsID="c11ed5114e86517bcc3794aa7dd35b60" ns3:_="">
    <xsd:import namespace="7e911382-0fe7-4b42-b60f-8f62ce1e92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11382-0fe7-4b42-b60f-8f62ce1e9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C9F74-CC0E-4FDA-BBB7-2218A7B0CDCC}">
  <ds:schemaRefs>
    <ds:schemaRef ds:uri="http://www.w3.org/XML/1998/namespace"/>
    <ds:schemaRef ds:uri="http://schemas.microsoft.com/office/2006/metadata/properties"/>
    <ds:schemaRef ds:uri="http://purl.org/dc/elements/1.1/"/>
    <ds:schemaRef ds:uri="7e911382-0fe7-4b42-b60f-8f62ce1e92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815F1A-8298-400C-9C5A-3087E34488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187E79-67C6-4E98-AB53-341A52734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11382-0fe7-4b42-b60f-8f62ce1e9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4093</TotalTime>
  <Words>181</Words>
  <Application>Microsoft Office PowerPoint</Application>
  <PresentationFormat>화면 슬라이드 쇼(4:3)</PresentationFormat>
  <Paragraphs>54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 종국</dc:creator>
  <cp:lastModifiedBy>허종국[ 학부재학 / 산업경영공학부 ]</cp:lastModifiedBy>
  <cp:revision>32</cp:revision>
  <dcterms:created xsi:type="dcterms:W3CDTF">2020-04-27T07:52:41Z</dcterms:created>
  <dcterms:modified xsi:type="dcterms:W3CDTF">2020-07-27T11:09:05Z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0x01010053C7363D32AED841922872DC7B14D6B5</vt:lpwstr>
  </property>
</Properties>
</file>