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56" r:id="rId5"/>
    <p:sldId id="277" r:id="rId6"/>
    <p:sldId id="262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7284" y="15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2023-11-09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2023-11-09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쇼핑 가격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ko-KR" dirty="0"/>
              <a:t>202144072-</a:t>
            </a:r>
            <a:r>
              <a:rPr lang="ko-KR" altLang="en-US" dirty="0"/>
              <a:t>이현종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요즈음 물가가 많이 올라서 선뜻 물건을 구매하기가 힘든데 그런 사람들을 위해 네이버 </a:t>
            </a:r>
            <a:r>
              <a:rPr lang="en-US" altLang="ko-KR" dirty="0" err="1"/>
              <a:t>api</a:t>
            </a:r>
            <a:r>
              <a:rPr lang="ko-KR" altLang="en-US" dirty="0"/>
              <a:t>로 </a:t>
            </a:r>
            <a:r>
              <a:rPr lang="ko-KR" altLang="en-US" dirty="0" err="1"/>
              <a:t>쇼핑탭에서</a:t>
            </a:r>
            <a:r>
              <a:rPr lang="ko-KR" altLang="en-US" dirty="0"/>
              <a:t> 검색해서 검색한 물건의 값이 </a:t>
            </a:r>
            <a:r>
              <a:rPr lang="ko-KR" altLang="en-US" dirty="0" err="1"/>
              <a:t>어느정도인지</a:t>
            </a:r>
            <a:r>
              <a:rPr lang="ko-KR" altLang="en-US" dirty="0"/>
              <a:t> 알려준다</a:t>
            </a:r>
            <a:r>
              <a:rPr lang="en-US" altLang="ko-KR" dirty="0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207C26-9AF4-E454-DE4F-9CB2CB2E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762799"/>
            <a:ext cx="4007728" cy="42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2D8E016-D52D-002B-F3FB-FE53BE7C7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" y="1641991"/>
            <a:ext cx="4537710" cy="4174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AE8718-5BBA-AB4F-5E4C-C21DF959868D}"/>
              </a:ext>
            </a:extLst>
          </p:cNvPr>
          <p:cNvSpPr txBox="1"/>
          <p:nvPr/>
        </p:nvSpPr>
        <p:spPr>
          <a:xfrm>
            <a:off x="1211580" y="1272659"/>
            <a:ext cx="28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▼ 코드를 </a:t>
            </a:r>
            <a:r>
              <a:rPr lang="ko-KR" altLang="en-US" dirty="0" err="1"/>
              <a:t>실행했을때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77B19E-B504-2373-9883-4254BBBE50D3}"/>
              </a:ext>
            </a:extLst>
          </p:cNvPr>
          <p:cNvSpPr txBox="1"/>
          <p:nvPr/>
        </p:nvSpPr>
        <p:spPr>
          <a:xfrm>
            <a:off x="1211579" y="2643748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▼ 키워드에 바지를 입력했을 때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452CB5-49AD-C25D-A800-ABBF31C6E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79" y="3074122"/>
            <a:ext cx="4537709" cy="3045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61E8BF-7C5A-0AB3-A013-1597039AFAF0}"/>
              </a:ext>
            </a:extLst>
          </p:cNvPr>
          <p:cNvSpPr txBox="1"/>
          <p:nvPr/>
        </p:nvSpPr>
        <p:spPr>
          <a:xfrm>
            <a:off x="1211579" y="3886319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▼ 상품 수를 입력했을 때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3BD4945-3A3E-588B-679F-CD57CEAC7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579" y="4489531"/>
            <a:ext cx="4537709" cy="27781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6AE68E8-0AFC-86F8-0D7F-E2D846120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579" y="5341030"/>
            <a:ext cx="3229930" cy="134520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46E9AC-16CE-9688-6BD2-D48AD0EE20D6}"/>
              </a:ext>
            </a:extLst>
          </p:cNvPr>
          <p:cNvSpPr txBox="1"/>
          <p:nvPr/>
        </p:nvSpPr>
        <p:spPr>
          <a:xfrm>
            <a:off x="1211579" y="4971698"/>
            <a:ext cx="28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▼ </a:t>
            </a:r>
            <a:r>
              <a:rPr lang="en-US" altLang="ko-KR" dirty="0"/>
              <a:t>csv</a:t>
            </a:r>
            <a:r>
              <a:rPr lang="ko-KR" altLang="en-US" dirty="0"/>
              <a:t>로 저장된 모습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1579BF-2AF1-5291-6EDB-09EE6DF82B52}"/>
              </a:ext>
            </a:extLst>
          </p:cNvPr>
          <p:cNvSpPr txBox="1"/>
          <p:nvPr/>
        </p:nvSpPr>
        <p:spPr>
          <a:xfrm>
            <a:off x="6846570" y="1272659"/>
            <a:ext cx="28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▼ 만들어진 차트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10</TotalTime>
  <Words>59</Words>
  <Application>Microsoft Office PowerPoint</Application>
  <PresentationFormat>와이드스크린</PresentationFormat>
  <Paragraphs>16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Tenorite</vt:lpstr>
      <vt:lpstr>모노라인</vt:lpstr>
      <vt:lpstr>쇼핑 가격 비교</vt:lpstr>
      <vt:lpstr>프로젝트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 가격 비교</dc:title>
  <dc:creator>이현종[컴퓨터정보과]</dc:creator>
  <cp:lastModifiedBy>이현종[컴퓨터정보과]</cp:lastModifiedBy>
  <cp:revision>1</cp:revision>
  <dcterms:created xsi:type="dcterms:W3CDTF">2023-11-08T17:12:33Z</dcterms:created>
  <dcterms:modified xsi:type="dcterms:W3CDTF">2023-11-08T17:23:32Z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