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>
        <p:scale>
          <a:sx n="100" d="100"/>
          <a:sy n="100" d="100"/>
        </p:scale>
        <p:origin x="7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AD7A0-2C59-C6D8-FE3A-896B8B43F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CA9CF-FB90-A8E0-2E76-71F909A0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06F79-5116-48E4-2996-F3292DC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F0BA1-B505-9821-ED30-F5E99DBA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6ED57-C371-C3BC-2B81-A248178E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835E9-1F9F-F9B5-D71C-5FCF5432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D0BD18-8E87-EAE4-F562-C67AE7F03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E5A32-E7B4-B0C4-536D-DD6E7332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D3979-DA6A-A097-03B4-E66CF3D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C792E-CBE7-548B-C881-DCC998DF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4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15956-C05E-C783-1F93-E756F5EB4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98CEC2-47B0-D598-B472-FAFA83317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A66AD-B0A0-F33B-D180-9D322E0C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EC0AA-119A-1D68-7967-AD81A6E0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2A569-FD05-12B7-3604-A365390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2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E70D7-953A-6BDF-A486-126C5E6F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1C5EA-2D5A-2BA7-6704-56909512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7E674-A4CE-8DF0-462F-4C2525F7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A4D74-9CFE-A034-8FE9-62FC93E8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FF9B5-0D59-F6F0-9547-D67EFA46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33B0A-AD60-F32F-9508-D22DCB5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D40D-8FF9-92B6-40C4-AC9423FA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37751-FDE2-888C-B867-76002DBB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CD87F-D5C8-C56A-3279-CE219BB9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27EDA-B8D5-E7F3-09F3-80E6E6B2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2BB37-4560-3D81-A452-25733088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8F834-4A94-67FD-E617-4BF2CCDB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60E0B-54A1-6EA9-025B-79516D3C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4AFCA-1A98-1DC3-726E-FCF93EDF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311DE-E390-DDF1-25E2-04D71BC1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99600-5087-5AD8-E26C-8A222FFA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E58D4-5691-5349-8458-0D95066C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1B050-ECEB-B400-42C4-DE0EB163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ABF88-1824-BF0A-557F-FBF7071BB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B9ACF4-86A3-B92C-3951-34EAEEE17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D198E-ED90-6C5F-4C24-179AD508D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FE9EA-F383-7873-25B3-AB8200CA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6CBB07-7D8F-C959-C2D8-238762A4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997BD5-9B8D-DFE7-A8A7-12EC6EDD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0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4A496-4B82-8E05-DE9F-02FF2924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881E21-1D55-B445-5CD3-AA3D74E5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611A8B-5C4D-7682-E338-595BF0F7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CE08EB-8ED9-6D52-21F7-B619C6FC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0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9B682-9BBF-E6C1-036F-07831953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64D814-2F01-11DB-0E5B-BBAEBC0D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C0CCE9-5FC9-D6C8-DA23-368BC8C2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C76CB-730B-1CD7-0714-7B9701E4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4BB23-1831-7291-6EAB-861FE734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643AE-96ED-6F4E-FA08-493D81C9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0A4C3-C30E-EB5D-2DAF-DE571FB4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86EB6-1DD0-5C88-4F24-B26F7EDF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4E0C7-01B5-46D8-8E1A-4DE399EC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8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A58CF-1ABC-B42E-1378-2DCA6B6C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9E5C83-B3C5-16CD-ACD5-AC03C92D4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54B39-3C72-8977-8C15-5C66FE9F3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DBB7D-F663-D8BD-0006-A6917F1F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4CA3C-6F18-6768-83AB-D2F1F211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1D1D6-DD64-734B-9E97-26CA553D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531A66-238A-2800-6D61-5132C1D1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E35B3-F1EE-316F-D8E3-4A2F8CEF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D7FE-541B-A24C-8E1A-ED603F852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6E8D-83AC-4D5C-AF8E-07006BD8B74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D1BC7-C26D-3246-5FB4-0951FBD54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BE35F-A76C-B064-8F27-75F7693CE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66AA-5612-46B1-ACFB-61BF241DE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연결선: 꺾임 513">
            <a:extLst>
              <a:ext uri="{FF2B5EF4-FFF2-40B4-BE49-F238E27FC236}">
                <a16:creationId xmlns:a16="http://schemas.microsoft.com/office/drawing/2014/main" id="{8DCFE041-4252-EF8A-0757-DBA027241817}"/>
              </a:ext>
            </a:extLst>
          </p:cNvPr>
          <p:cNvCxnSpPr>
            <a:cxnSpLocks/>
            <a:stCxn id="513" idx="0"/>
            <a:endCxn id="130" idx="2"/>
          </p:cNvCxnSpPr>
          <p:nvPr/>
        </p:nvCxnSpPr>
        <p:spPr>
          <a:xfrm rot="16200000" flipV="1">
            <a:off x="8961717" y="4008762"/>
            <a:ext cx="2145022" cy="522197"/>
          </a:xfrm>
          <a:prstGeom prst="bentConnector3">
            <a:avLst>
              <a:gd name="adj1" fmla="val 7664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연결선: 꺾임 517">
            <a:extLst>
              <a:ext uri="{FF2B5EF4-FFF2-40B4-BE49-F238E27FC236}">
                <a16:creationId xmlns:a16="http://schemas.microsoft.com/office/drawing/2014/main" id="{DAA0DF70-0FAE-45CD-82E2-3FD5657DB443}"/>
              </a:ext>
            </a:extLst>
          </p:cNvPr>
          <p:cNvCxnSpPr>
            <a:cxnSpLocks/>
            <a:stCxn id="517" idx="0"/>
            <a:endCxn id="131" idx="2"/>
          </p:cNvCxnSpPr>
          <p:nvPr/>
        </p:nvCxnSpPr>
        <p:spPr>
          <a:xfrm rot="5400000" flipH="1" flipV="1">
            <a:off x="7340761" y="3995662"/>
            <a:ext cx="2130410" cy="533787"/>
          </a:xfrm>
          <a:prstGeom prst="bentConnector3">
            <a:avLst>
              <a:gd name="adj1" fmla="val 728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꺾임 515">
            <a:extLst>
              <a:ext uri="{FF2B5EF4-FFF2-40B4-BE49-F238E27FC236}">
                <a16:creationId xmlns:a16="http://schemas.microsoft.com/office/drawing/2014/main" id="{5754B871-97CD-CD94-022D-8F3AD14C87F5}"/>
              </a:ext>
            </a:extLst>
          </p:cNvPr>
          <p:cNvCxnSpPr>
            <a:cxnSpLocks/>
            <a:stCxn id="515" idx="0"/>
            <a:endCxn id="132" idx="2"/>
          </p:cNvCxnSpPr>
          <p:nvPr/>
        </p:nvCxnSpPr>
        <p:spPr>
          <a:xfrm rot="5400000" flipH="1" flipV="1">
            <a:off x="5078725" y="3128911"/>
            <a:ext cx="2441564" cy="2578443"/>
          </a:xfrm>
          <a:prstGeom prst="bentConnector3">
            <a:avLst>
              <a:gd name="adj1" fmla="val 8901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A55EF95-47F2-6EBB-0F25-C4E0170D68EE}"/>
              </a:ext>
            </a:extLst>
          </p:cNvPr>
          <p:cNvCxnSpPr>
            <a:cxnSpLocks/>
            <a:stCxn id="501" idx="0"/>
            <a:endCxn id="478" idx="2"/>
          </p:cNvCxnSpPr>
          <p:nvPr/>
        </p:nvCxnSpPr>
        <p:spPr>
          <a:xfrm rot="5400000" flipH="1" flipV="1">
            <a:off x="9071709" y="3953590"/>
            <a:ext cx="2829756" cy="131727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C4BB4BC8-811A-4295-26C3-334767D7E21B}"/>
              </a:ext>
            </a:extLst>
          </p:cNvPr>
          <p:cNvCxnSpPr>
            <a:cxnSpLocks/>
            <a:stCxn id="172" idx="0"/>
            <a:endCxn id="475" idx="2"/>
          </p:cNvCxnSpPr>
          <p:nvPr/>
        </p:nvCxnSpPr>
        <p:spPr>
          <a:xfrm rot="5400000" flipH="1" flipV="1">
            <a:off x="7757353" y="2960403"/>
            <a:ext cx="4005200" cy="275109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6C4BEBCB-A052-4F82-53F7-28F0B69D8066}"/>
              </a:ext>
            </a:extLst>
          </p:cNvPr>
          <p:cNvCxnSpPr>
            <a:cxnSpLocks/>
            <a:stCxn id="238" idx="0"/>
            <a:endCxn id="166" idx="2"/>
          </p:cNvCxnSpPr>
          <p:nvPr/>
        </p:nvCxnSpPr>
        <p:spPr>
          <a:xfrm flipH="1" flipV="1">
            <a:off x="5909683" y="3904440"/>
            <a:ext cx="1081163" cy="222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F4E717A9-F626-6F56-CBBD-1481FC3DE591}"/>
              </a:ext>
            </a:extLst>
          </p:cNvPr>
          <p:cNvSpPr/>
          <p:nvPr/>
        </p:nvSpPr>
        <p:spPr>
          <a:xfrm>
            <a:off x="6516712" y="6132478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shell.jpg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EECBB73-5AB8-5BEA-5298-CC920A371791}"/>
              </a:ext>
            </a:extLst>
          </p:cNvPr>
          <p:cNvSpPr/>
          <p:nvPr/>
        </p:nvSpPr>
        <p:spPr>
          <a:xfrm>
            <a:off x="10721395" y="6300005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Book.jpg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4F42D17-F0FB-4F9D-900D-731054BDFEAC}"/>
              </a:ext>
            </a:extLst>
          </p:cNvPr>
          <p:cNvSpPr/>
          <p:nvPr/>
        </p:nvSpPr>
        <p:spPr>
          <a:xfrm>
            <a:off x="3109913" y="5996817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sky.jpg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9F6AAEC-A891-5A62-9F08-9F5D8E717764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flipV="1">
            <a:off x="2231484" y="1399323"/>
            <a:ext cx="2630184" cy="488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2964C7-67AB-5E91-8D57-D21B60756F5A}"/>
              </a:ext>
            </a:extLst>
          </p:cNvPr>
          <p:cNvSpPr/>
          <p:nvPr/>
        </p:nvSpPr>
        <p:spPr>
          <a:xfrm>
            <a:off x="4861668" y="101157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scene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84146-517A-8300-F3A4-67567348F924}"/>
              </a:ext>
            </a:extLst>
          </p:cNvPr>
          <p:cNvSpPr/>
          <p:nvPr/>
        </p:nvSpPr>
        <p:spPr>
          <a:xfrm>
            <a:off x="4861668" y="718216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room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245F09-01F9-1D07-923A-C6D3B1AA8D7B}"/>
              </a:ext>
            </a:extLst>
          </p:cNvPr>
          <p:cNvSpPr/>
          <p:nvPr/>
        </p:nvSpPr>
        <p:spPr>
          <a:xfrm>
            <a:off x="4861668" y="1247729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plane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(floor)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988707-323A-C6EA-C1F0-E13DA6B93171}"/>
              </a:ext>
            </a:extLst>
          </p:cNvPr>
          <p:cNvSpPr/>
          <p:nvPr/>
        </p:nvSpPr>
        <p:spPr>
          <a:xfrm>
            <a:off x="1627930" y="20301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waLL1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DBBEDC-AA80-AFDA-7019-2B8118026DC2}"/>
              </a:ext>
            </a:extLst>
          </p:cNvPr>
          <p:cNvSpPr/>
          <p:nvPr/>
        </p:nvSpPr>
        <p:spPr>
          <a:xfrm>
            <a:off x="2723305" y="20301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wall2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18F20E-575D-B0B8-897A-95CC95BDFDB0}"/>
              </a:ext>
            </a:extLst>
          </p:cNvPr>
          <p:cNvSpPr/>
          <p:nvPr/>
        </p:nvSpPr>
        <p:spPr>
          <a:xfrm>
            <a:off x="3818680" y="20301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wall3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18BE0-4383-E978-B6D1-BFB60D9BD1E0}"/>
              </a:ext>
            </a:extLst>
          </p:cNvPr>
          <p:cNvSpPr/>
          <p:nvPr/>
        </p:nvSpPr>
        <p:spPr>
          <a:xfrm>
            <a:off x="4914055" y="20301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wall4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92C2B1-8788-EC29-6F50-EB4B8C199046}"/>
              </a:ext>
            </a:extLst>
          </p:cNvPr>
          <p:cNvSpPr/>
          <p:nvPr/>
        </p:nvSpPr>
        <p:spPr>
          <a:xfrm>
            <a:off x="49212" y="6217287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wall.jpg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34299-EA7A-D29E-06E4-5312AF135D38}"/>
              </a:ext>
            </a:extLst>
          </p:cNvPr>
          <p:cNvSpPr/>
          <p:nvPr/>
        </p:nvSpPr>
        <p:spPr>
          <a:xfrm>
            <a:off x="1678769" y="6284072"/>
            <a:ext cx="1105430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planeGeometry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7045D3-5E38-767B-153A-582F9D3B3192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V="1">
            <a:off x="523346" y="2333348"/>
            <a:ext cx="1578718" cy="38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A5986E-85A5-6B9F-62F0-0E5C47EBB7B1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523346" y="2333348"/>
            <a:ext cx="2674093" cy="38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FE25F57-8E47-684F-B4A0-851A05E8BA65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523346" y="2333348"/>
            <a:ext cx="3769468" cy="38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8E82C9-F3C9-1193-A2C8-9A09976AAEA2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523346" y="2333348"/>
            <a:ext cx="4864843" cy="38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8E5032-DDA5-11D2-2CAA-67FA28282987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2102064" y="2333348"/>
            <a:ext cx="129420" cy="39507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8A4D28C-FC55-3D17-F5B0-BFEEFC0AB75A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V="1">
            <a:off x="2231484" y="2333348"/>
            <a:ext cx="965955" cy="39507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932451A-CAB0-56DF-8A38-604E7FE93202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231484" y="2333348"/>
            <a:ext cx="2061330" cy="39507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EE652EB-67BE-86ED-5003-F7FEBE075C49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2231484" y="2333348"/>
            <a:ext cx="3156705" cy="39507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8E4F28-9372-3EF3-A7B7-6145AAB0E408}"/>
              </a:ext>
            </a:extLst>
          </p:cNvPr>
          <p:cNvSpPr/>
          <p:nvPr/>
        </p:nvSpPr>
        <p:spPr>
          <a:xfrm>
            <a:off x="1627930" y="2894162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Window_set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631BC8-728D-BB59-BD7A-B8C24946A3A8}"/>
              </a:ext>
            </a:extLst>
          </p:cNvPr>
          <p:cNvSpPr/>
          <p:nvPr/>
        </p:nvSpPr>
        <p:spPr>
          <a:xfrm>
            <a:off x="1304080" y="363931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top,bottom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 err="1">
                <a:solidFill>
                  <a:schemeClr val="tx1"/>
                </a:solidFill>
              </a:rPr>
              <a:t>left,right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6BD2D4-CA1C-C0DA-C6A2-0F5F74645AE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35802" y="404345"/>
            <a:ext cx="0" cy="31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6AD23E0-AE06-83AA-7BE4-B2D4A35BFCF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335802" y="1021404"/>
            <a:ext cx="0" cy="22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F7C2F22A-C0E6-0D39-4C36-71627316C64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5122374" y="1764344"/>
            <a:ext cx="479243" cy="523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DB288D4C-BF2C-967B-57D5-8E562CE1656F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rot="5400000" flipH="1" flipV="1">
            <a:off x="4574687" y="1269045"/>
            <a:ext cx="479243" cy="10429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8A0E0DD-5B12-6ED1-94C3-730A5464860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479312" y="173670"/>
            <a:ext cx="479243" cy="32337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ACC2FE1-286B-A859-E76B-7823589E6B10}"/>
              </a:ext>
            </a:extLst>
          </p:cNvPr>
          <p:cNvCxnSpPr>
            <a:stCxn id="9" idx="0"/>
            <a:endCxn id="7" idx="2"/>
          </p:cNvCxnSpPr>
          <p:nvPr/>
        </p:nvCxnSpPr>
        <p:spPr>
          <a:xfrm rot="5400000" flipH="1" flipV="1">
            <a:off x="4026999" y="721358"/>
            <a:ext cx="479243" cy="2138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35C1EFC-576E-7EEC-3717-5DCAF093F68B}"/>
              </a:ext>
            </a:extLst>
          </p:cNvPr>
          <p:cNvCxnSpPr>
            <a:cxnSpLocks/>
            <a:stCxn id="8" idx="2"/>
            <a:endCxn id="72" idx="0"/>
          </p:cNvCxnSpPr>
          <p:nvPr/>
        </p:nvCxnSpPr>
        <p:spPr>
          <a:xfrm rot="5400000">
            <a:off x="1821657" y="2613755"/>
            <a:ext cx="56081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73282D86-EFF1-8119-BA81-68DF1A21BE09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5400000">
            <a:off x="1719159" y="3256405"/>
            <a:ext cx="441960" cy="323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D32845DC-7A78-76A6-FEC9-777F2F1231E0}"/>
              </a:ext>
            </a:extLst>
          </p:cNvPr>
          <p:cNvCxnSpPr>
            <a:cxnSpLocks/>
            <a:stCxn id="13" idx="0"/>
            <a:endCxn id="73" idx="2"/>
          </p:cNvCxnSpPr>
          <p:nvPr/>
        </p:nvCxnSpPr>
        <p:spPr>
          <a:xfrm rot="16200000" flipV="1">
            <a:off x="834062" y="4886650"/>
            <a:ext cx="2341574" cy="45327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5458A6F-0614-DFC2-7EE7-E30F85B65A6E}"/>
              </a:ext>
            </a:extLst>
          </p:cNvPr>
          <p:cNvSpPr/>
          <p:nvPr/>
        </p:nvSpPr>
        <p:spPr>
          <a:xfrm>
            <a:off x="2317436" y="363931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sky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E11079-980A-70A5-9ECA-833526F22B5B}"/>
              </a:ext>
            </a:extLst>
          </p:cNvPr>
          <p:cNvCxnSpPr>
            <a:cxnSpLocks/>
            <a:stCxn id="72" idx="2"/>
            <a:endCxn id="100" idx="0"/>
          </p:cNvCxnSpPr>
          <p:nvPr/>
        </p:nvCxnSpPr>
        <p:spPr>
          <a:xfrm rot="16200000" flipH="1">
            <a:off x="2225837" y="3073577"/>
            <a:ext cx="441960" cy="6895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2002A08A-3F63-6561-EA1A-E50BF15A1EBA}"/>
              </a:ext>
            </a:extLst>
          </p:cNvPr>
          <p:cNvCxnSpPr>
            <a:stCxn id="113" idx="0"/>
            <a:endCxn id="100" idx="2"/>
          </p:cNvCxnSpPr>
          <p:nvPr/>
        </p:nvCxnSpPr>
        <p:spPr>
          <a:xfrm rot="16200000" flipV="1">
            <a:off x="2160650" y="4573419"/>
            <a:ext cx="2054319" cy="79247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A891F2E-5B32-4D6C-1E47-616C3A7EA6A8}"/>
              </a:ext>
            </a:extLst>
          </p:cNvPr>
          <p:cNvSpPr/>
          <p:nvPr/>
        </p:nvSpPr>
        <p:spPr>
          <a:xfrm>
            <a:off x="6009430" y="20301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ceiling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2F2378C-4892-5D72-2CE4-ACF2B4BA9E87}"/>
              </a:ext>
            </a:extLst>
          </p:cNvPr>
          <p:cNvCxnSpPr>
            <a:stCxn id="12" idx="0"/>
            <a:endCxn id="119" idx="2"/>
          </p:cNvCxnSpPr>
          <p:nvPr/>
        </p:nvCxnSpPr>
        <p:spPr>
          <a:xfrm flipV="1">
            <a:off x="523346" y="2333348"/>
            <a:ext cx="5960218" cy="38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AAB70E1-3852-030C-E342-603054E7F910}"/>
              </a:ext>
            </a:extLst>
          </p:cNvPr>
          <p:cNvCxnSpPr>
            <a:stCxn id="13" idx="0"/>
            <a:endCxn id="119" idx="2"/>
          </p:cNvCxnSpPr>
          <p:nvPr/>
        </p:nvCxnSpPr>
        <p:spPr>
          <a:xfrm flipV="1">
            <a:off x="2231484" y="2333348"/>
            <a:ext cx="4252080" cy="39507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F48C21AB-9582-298D-C664-BE65270BC80A}"/>
              </a:ext>
            </a:extLst>
          </p:cNvPr>
          <p:cNvCxnSpPr>
            <a:stCxn id="7" idx="2"/>
            <a:endCxn id="119" idx="0"/>
          </p:cNvCxnSpPr>
          <p:nvPr/>
        </p:nvCxnSpPr>
        <p:spPr>
          <a:xfrm rot="16200000" flipH="1">
            <a:off x="5670062" y="1216657"/>
            <a:ext cx="479243" cy="11477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D26B62-AEEC-6C05-DA5E-FF7E4503256A}"/>
              </a:ext>
            </a:extLst>
          </p:cNvPr>
          <p:cNvSpPr/>
          <p:nvPr/>
        </p:nvSpPr>
        <p:spPr>
          <a:xfrm>
            <a:off x="9298995" y="2894162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light3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8FACB4C-3D6A-F656-DAE4-F9C761ED2E49}"/>
              </a:ext>
            </a:extLst>
          </p:cNvPr>
          <p:cNvSpPr/>
          <p:nvPr/>
        </p:nvSpPr>
        <p:spPr>
          <a:xfrm>
            <a:off x="8198726" y="2894162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light2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BDCB346-E6EB-1252-2876-A340F3794F9F}"/>
              </a:ext>
            </a:extLst>
          </p:cNvPr>
          <p:cNvSpPr/>
          <p:nvPr/>
        </p:nvSpPr>
        <p:spPr>
          <a:xfrm>
            <a:off x="7114595" y="2894162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light1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6D978DE-158A-FFD3-9788-93BF6C3843DA}"/>
              </a:ext>
            </a:extLst>
          </p:cNvPr>
          <p:cNvSpPr/>
          <p:nvPr/>
        </p:nvSpPr>
        <p:spPr>
          <a:xfrm>
            <a:off x="6014326" y="2894162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Light_sphere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68FA979-6EAB-9917-4CAD-B9DF490CEDFB}"/>
              </a:ext>
            </a:extLst>
          </p:cNvPr>
          <p:cNvSpPr/>
          <p:nvPr/>
        </p:nvSpPr>
        <p:spPr>
          <a:xfrm>
            <a:off x="10247262" y="671046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camera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2BAFB8D-9C10-2067-C970-F2B5D18CFAFE}"/>
              </a:ext>
            </a:extLst>
          </p:cNvPr>
          <p:cNvSpPr/>
          <p:nvPr/>
        </p:nvSpPr>
        <p:spPr>
          <a:xfrm>
            <a:off x="994439" y="4484018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light4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1D1D96B4-2A1B-3A15-FAB9-70A3CC88D330}"/>
              </a:ext>
            </a:extLst>
          </p:cNvPr>
          <p:cNvCxnSpPr>
            <a:cxnSpLocks/>
            <a:stCxn id="119" idx="2"/>
            <a:endCxn id="133" idx="0"/>
          </p:cNvCxnSpPr>
          <p:nvPr/>
        </p:nvCxnSpPr>
        <p:spPr>
          <a:xfrm rot="16200000" flipH="1">
            <a:off x="6205605" y="2611307"/>
            <a:ext cx="560814" cy="489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0CFB0915-365E-AA0F-8B99-54FCD2F89232}"/>
              </a:ext>
            </a:extLst>
          </p:cNvPr>
          <p:cNvCxnSpPr>
            <a:cxnSpLocks/>
            <a:stCxn id="132" idx="0"/>
            <a:endCxn id="119" idx="2"/>
          </p:cNvCxnSpPr>
          <p:nvPr/>
        </p:nvCxnSpPr>
        <p:spPr>
          <a:xfrm rot="16200000" flipV="1">
            <a:off x="6755740" y="2061172"/>
            <a:ext cx="560814" cy="11051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767546E-33D2-7459-1C86-3C1C586D9768}"/>
              </a:ext>
            </a:extLst>
          </p:cNvPr>
          <p:cNvCxnSpPr>
            <a:cxnSpLocks/>
            <a:stCxn id="119" idx="2"/>
            <a:endCxn id="131" idx="0"/>
          </p:cNvCxnSpPr>
          <p:nvPr/>
        </p:nvCxnSpPr>
        <p:spPr>
          <a:xfrm rot="16200000" flipH="1">
            <a:off x="7297805" y="1519107"/>
            <a:ext cx="560814" cy="21892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664BCF70-64A8-1F0E-87C9-E8A38E6680CC}"/>
              </a:ext>
            </a:extLst>
          </p:cNvPr>
          <p:cNvCxnSpPr>
            <a:cxnSpLocks/>
            <a:stCxn id="73" idx="2"/>
            <a:endCxn id="135" idx="0"/>
          </p:cNvCxnSpPr>
          <p:nvPr/>
        </p:nvCxnSpPr>
        <p:spPr>
          <a:xfrm rot="5400000">
            <a:off x="1352634" y="4058438"/>
            <a:ext cx="541520" cy="3096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C32A7376-C0AC-3192-691B-8C973F978E8F}"/>
              </a:ext>
            </a:extLst>
          </p:cNvPr>
          <p:cNvCxnSpPr>
            <a:cxnSpLocks/>
            <a:stCxn id="119" idx="2"/>
            <a:endCxn id="130" idx="0"/>
          </p:cNvCxnSpPr>
          <p:nvPr/>
        </p:nvCxnSpPr>
        <p:spPr>
          <a:xfrm rot="16200000" flipH="1">
            <a:off x="7847939" y="968972"/>
            <a:ext cx="560814" cy="3289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D599BA4-C5BD-0C86-6AB7-48A635BD8F4C}"/>
              </a:ext>
            </a:extLst>
          </p:cNvPr>
          <p:cNvSpPr/>
          <p:nvPr/>
        </p:nvSpPr>
        <p:spPr>
          <a:xfrm>
            <a:off x="4485560" y="6284072"/>
            <a:ext cx="1215973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shpereGeometry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7" name="연결선: 구부러짐 156">
            <a:extLst>
              <a:ext uri="{FF2B5EF4-FFF2-40B4-BE49-F238E27FC236}">
                <a16:creationId xmlns:a16="http://schemas.microsoft.com/office/drawing/2014/main" id="{AA469343-2225-9202-2F71-BC4001DD54D9}"/>
              </a:ext>
            </a:extLst>
          </p:cNvPr>
          <p:cNvCxnSpPr>
            <a:stCxn id="155" idx="0"/>
            <a:endCxn id="133" idx="2"/>
          </p:cNvCxnSpPr>
          <p:nvPr/>
        </p:nvCxnSpPr>
        <p:spPr>
          <a:xfrm rot="5400000" flipH="1" flipV="1">
            <a:off x="4247642" y="4043255"/>
            <a:ext cx="3086722" cy="1394913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FAA1244-C3F9-8446-70E9-D820A5EA8EEF}"/>
              </a:ext>
            </a:extLst>
          </p:cNvPr>
          <p:cNvSpPr/>
          <p:nvPr/>
        </p:nvSpPr>
        <p:spPr>
          <a:xfrm>
            <a:off x="5335981" y="3601252"/>
            <a:ext cx="1147403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Bookshelfs</a:t>
            </a:r>
            <a:r>
              <a:rPr lang="en-US" altLang="ko-KR" sz="1000" dirty="0">
                <a:solidFill>
                  <a:schemeClr val="tx1"/>
                </a:solidFill>
              </a:rPr>
              <a:t>  x7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9E52886-E786-2D00-B2AE-E6D8BEDE1016}"/>
              </a:ext>
            </a:extLst>
          </p:cNvPr>
          <p:cNvCxnSpPr>
            <a:stCxn id="7" idx="2"/>
            <a:endCxn id="166" idx="0"/>
          </p:cNvCxnSpPr>
          <p:nvPr/>
        </p:nvCxnSpPr>
        <p:spPr>
          <a:xfrm rot="16200000" flipH="1">
            <a:off x="4597575" y="2289143"/>
            <a:ext cx="2050335" cy="573881"/>
          </a:xfrm>
          <a:prstGeom prst="bentConnector3">
            <a:avLst>
              <a:gd name="adj1" fmla="val 12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DC2F1BA-D1DE-D8A2-ECCB-2E6A4856FC24}"/>
              </a:ext>
            </a:extLst>
          </p:cNvPr>
          <p:cNvSpPr/>
          <p:nvPr/>
        </p:nvSpPr>
        <p:spPr>
          <a:xfrm>
            <a:off x="7776421" y="6338548"/>
            <a:ext cx="1215973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cubeGeometry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713CA44-63A1-1F6B-A52B-EFB95EC1418D}"/>
              </a:ext>
            </a:extLst>
          </p:cNvPr>
          <p:cNvCxnSpPr>
            <a:stCxn id="172" idx="0"/>
            <a:endCxn id="166" idx="2"/>
          </p:cNvCxnSpPr>
          <p:nvPr/>
        </p:nvCxnSpPr>
        <p:spPr>
          <a:xfrm rot="16200000" flipV="1">
            <a:off x="5929992" y="3884131"/>
            <a:ext cx="2434108" cy="2474725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9FD547C-C1CB-C8AE-0639-C71E4333745A}"/>
              </a:ext>
            </a:extLst>
          </p:cNvPr>
          <p:cNvSpPr/>
          <p:nvPr/>
        </p:nvSpPr>
        <p:spPr>
          <a:xfrm>
            <a:off x="5435549" y="43430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cube3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39CC4B-FF26-7663-DBB7-C4DFB4BD4168}"/>
              </a:ext>
            </a:extLst>
          </p:cNvPr>
          <p:cNvSpPr/>
          <p:nvPr/>
        </p:nvSpPr>
        <p:spPr>
          <a:xfrm>
            <a:off x="4364782" y="43430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cube2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C535C85-16B6-AD99-A1FF-32A2C7460E3F}"/>
              </a:ext>
            </a:extLst>
          </p:cNvPr>
          <p:cNvSpPr/>
          <p:nvPr/>
        </p:nvSpPr>
        <p:spPr>
          <a:xfrm>
            <a:off x="6457637" y="43430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cube4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81FF487-3BF7-AAD8-1ACD-E9F09C6EF882}"/>
              </a:ext>
            </a:extLst>
          </p:cNvPr>
          <p:cNvSpPr/>
          <p:nvPr/>
        </p:nvSpPr>
        <p:spPr>
          <a:xfrm>
            <a:off x="7483401" y="43430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cube5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06EB8CA-EB80-6867-7449-27188A650BAB}"/>
              </a:ext>
            </a:extLst>
          </p:cNvPr>
          <p:cNvSpPr/>
          <p:nvPr/>
        </p:nvSpPr>
        <p:spPr>
          <a:xfrm>
            <a:off x="3369841" y="43430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cube1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0EAE6555-F36C-CCB7-0F56-9441B31234A1}"/>
              </a:ext>
            </a:extLst>
          </p:cNvPr>
          <p:cNvCxnSpPr>
            <a:cxnSpLocks/>
            <a:stCxn id="181" idx="0"/>
            <a:endCxn id="166" idx="2"/>
          </p:cNvCxnSpPr>
          <p:nvPr/>
        </p:nvCxnSpPr>
        <p:spPr>
          <a:xfrm rot="5400000" flipH="1" flipV="1">
            <a:off x="4657519" y="3090896"/>
            <a:ext cx="438620" cy="20657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1994E7C7-555B-CE3D-3EC8-E37F7DFCA832}"/>
              </a:ext>
            </a:extLst>
          </p:cNvPr>
          <p:cNvCxnSpPr>
            <a:cxnSpLocks/>
            <a:stCxn id="178" idx="0"/>
            <a:endCxn id="166" idx="2"/>
          </p:cNvCxnSpPr>
          <p:nvPr/>
        </p:nvCxnSpPr>
        <p:spPr>
          <a:xfrm rot="5400000" flipH="1" flipV="1">
            <a:off x="5154989" y="3588367"/>
            <a:ext cx="438620" cy="10707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57317D3D-C691-67D0-A89C-773EA9565F47}"/>
              </a:ext>
            </a:extLst>
          </p:cNvPr>
          <p:cNvCxnSpPr>
            <a:cxnSpLocks/>
            <a:stCxn id="177" idx="0"/>
            <a:endCxn id="166" idx="2"/>
          </p:cNvCxnSpPr>
          <p:nvPr/>
        </p:nvCxnSpPr>
        <p:spPr>
          <a:xfrm rot="5400000" flipH="1" flipV="1">
            <a:off x="5690373" y="4123750"/>
            <a:ext cx="43862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5A87A947-6721-3DC9-3726-466ED30D7EFB}"/>
              </a:ext>
            </a:extLst>
          </p:cNvPr>
          <p:cNvCxnSpPr>
            <a:cxnSpLocks/>
            <a:stCxn id="166" idx="2"/>
            <a:endCxn id="216" idx="0"/>
          </p:cNvCxnSpPr>
          <p:nvPr/>
        </p:nvCxnSpPr>
        <p:spPr>
          <a:xfrm rot="16200000" flipH="1">
            <a:off x="7227181" y="2586942"/>
            <a:ext cx="438620" cy="30736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EC6E48DB-37F5-393B-2519-CF8D044714F2}"/>
              </a:ext>
            </a:extLst>
          </p:cNvPr>
          <p:cNvCxnSpPr>
            <a:cxnSpLocks/>
            <a:stCxn id="179" idx="0"/>
            <a:endCxn id="166" idx="2"/>
          </p:cNvCxnSpPr>
          <p:nvPr/>
        </p:nvCxnSpPr>
        <p:spPr>
          <a:xfrm rot="16200000" flipV="1">
            <a:off x="6201417" y="3612706"/>
            <a:ext cx="438620" cy="102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8193F4B1-25BE-A866-4C89-CB7D0ABA92BA}"/>
              </a:ext>
            </a:extLst>
          </p:cNvPr>
          <p:cNvCxnSpPr>
            <a:cxnSpLocks/>
            <a:stCxn id="180" idx="0"/>
            <a:endCxn id="166" idx="2"/>
          </p:cNvCxnSpPr>
          <p:nvPr/>
        </p:nvCxnSpPr>
        <p:spPr>
          <a:xfrm rot="16200000" flipV="1">
            <a:off x="6714299" y="3099824"/>
            <a:ext cx="438620" cy="20478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209CB0D1-773E-CC47-C232-1D5E6FFF5385}"/>
              </a:ext>
            </a:extLst>
          </p:cNvPr>
          <p:cNvCxnSpPr>
            <a:cxnSpLocks/>
            <a:stCxn id="172" idx="0"/>
            <a:endCxn id="181" idx="2"/>
          </p:cNvCxnSpPr>
          <p:nvPr/>
        </p:nvCxnSpPr>
        <p:spPr>
          <a:xfrm rot="16200000" flipV="1">
            <a:off x="5268042" y="3222181"/>
            <a:ext cx="1692300" cy="45404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구부러짐 200">
            <a:extLst>
              <a:ext uri="{FF2B5EF4-FFF2-40B4-BE49-F238E27FC236}">
                <a16:creationId xmlns:a16="http://schemas.microsoft.com/office/drawing/2014/main" id="{B4A13B00-0A3C-63AA-E1F0-ECA31EA72403}"/>
              </a:ext>
            </a:extLst>
          </p:cNvPr>
          <p:cNvCxnSpPr>
            <a:cxnSpLocks/>
            <a:stCxn id="172" idx="0"/>
            <a:endCxn id="178" idx="2"/>
          </p:cNvCxnSpPr>
          <p:nvPr/>
        </p:nvCxnSpPr>
        <p:spPr>
          <a:xfrm rot="16200000" flipV="1">
            <a:off x="5765512" y="3719652"/>
            <a:ext cx="1692300" cy="354549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구부러짐 201">
            <a:extLst>
              <a:ext uri="{FF2B5EF4-FFF2-40B4-BE49-F238E27FC236}">
                <a16:creationId xmlns:a16="http://schemas.microsoft.com/office/drawing/2014/main" id="{07D9556B-96BE-4D75-9704-11FB1D091D64}"/>
              </a:ext>
            </a:extLst>
          </p:cNvPr>
          <p:cNvCxnSpPr>
            <a:cxnSpLocks/>
            <a:stCxn id="172" idx="0"/>
            <a:endCxn id="177" idx="2"/>
          </p:cNvCxnSpPr>
          <p:nvPr/>
        </p:nvCxnSpPr>
        <p:spPr>
          <a:xfrm rot="16200000" flipV="1">
            <a:off x="6300896" y="4255035"/>
            <a:ext cx="1692300" cy="24747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구부러짐 202">
            <a:extLst>
              <a:ext uri="{FF2B5EF4-FFF2-40B4-BE49-F238E27FC236}">
                <a16:creationId xmlns:a16="http://schemas.microsoft.com/office/drawing/2014/main" id="{CFB90CD4-2E77-EEE5-2549-C9C5014D3D45}"/>
              </a:ext>
            </a:extLst>
          </p:cNvPr>
          <p:cNvCxnSpPr>
            <a:cxnSpLocks/>
            <a:stCxn id="172" idx="0"/>
            <a:endCxn id="179" idx="2"/>
          </p:cNvCxnSpPr>
          <p:nvPr/>
        </p:nvCxnSpPr>
        <p:spPr>
          <a:xfrm rot="16200000" flipV="1">
            <a:off x="6811940" y="4766079"/>
            <a:ext cx="1692300" cy="145263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구부러짐 203">
            <a:extLst>
              <a:ext uri="{FF2B5EF4-FFF2-40B4-BE49-F238E27FC236}">
                <a16:creationId xmlns:a16="http://schemas.microsoft.com/office/drawing/2014/main" id="{F0A08A90-B041-3A7A-BAED-9DA09476B3B8}"/>
              </a:ext>
            </a:extLst>
          </p:cNvPr>
          <p:cNvCxnSpPr>
            <a:cxnSpLocks/>
            <a:stCxn id="172" idx="0"/>
            <a:endCxn id="180" idx="2"/>
          </p:cNvCxnSpPr>
          <p:nvPr/>
        </p:nvCxnSpPr>
        <p:spPr>
          <a:xfrm rot="16200000" flipV="1">
            <a:off x="7324822" y="5278961"/>
            <a:ext cx="1692300" cy="4268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87027D0-FD2C-2470-E803-843B8644E319}"/>
              </a:ext>
            </a:extLst>
          </p:cNvPr>
          <p:cNvSpPr/>
          <p:nvPr/>
        </p:nvSpPr>
        <p:spPr>
          <a:xfrm>
            <a:off x="8509165" y="43430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cube6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7" name="연결선: 구부러짐 216">
            <a:extLst>
              <a:ext uri="{FF2B5EF4-FFF2-40B4-BE49-F238E27FC236}">
                <a16:creationId xmlns:a16="http://schemas.microsoft.com/office/drawing/2014/main" id="{D49445E1-5041-096F-A4A4-6A96EA378837}"/>
              </a:ext>
            </a:extLst>
          </p:cNvPr>
          <p:cNvCxnSpPr>
            <a:cxnSpLocks/>
            <a:stCxn id="172" idx="0"/>
            <a:endCxn id="216" idx="2"/>
          </p:cNvCxnSpPr>
          <p:nvPr/>
        </p:nvCxnSpPr>
        <p:spPr>
          <a:xfrm rot="5400000" flipH="1" flipV="1">
            <a:off x="7837703" y="5192953"/>
            <a:ext cx="1692300" cy="59889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7B70DF02-10BE-27B5-6279-D9EFCA6AA661}"/>
              </a:ext>
            </a:extLst>
          </p:cNvPr>
          <p:cNvCxnSpPr>
            <a:cxnSpLocks/>
            <a:stCxn id="166" idx="2"/>
            <a:endCxn id="223" idx="0"/>
          </p:cNvCxnSpPr>
          <p:nvPr/>
        </p:nvCxnSpPr>
        <p:spPr>
          <a:xfrm rot="16200000" flipH="1">
            <a:off x="7745381" y="2068742"/>
            <a:ext cx="427984" cy="40993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A1123FF-8BF4-F79C-CCF2-83249754EDEE}"/>
              </a:ext>
            </a:extLst>
          </p:cNvPr>
          <p:cNvSpPr/>
          <p:nvPr/>
        </p:nvSpPr>
        <p:spPr>
          <a:xfrm>
            <a:off x="9534929" y="4332424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books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4" name="연결선: 구부러짐 223">
            <a:extLst>
              <a:ext uri="{FF2B5EF4-FFF2-40B4-BE49-F238E27FC236}">
                <a16:creationId xmlns:a16="http://schemas.microsoft.com/office/drawing/2014/main" id="{2CA3EC88-7B0A-064A-3440-30A1A082BBC6}"/>
              </a:ext>
            </a:extLst>
          </p:cNvPr>
          <p:cNvCxnSpPr>
            <a:cxnSpLocks/>
            <a:stCxn id="172" idx="0"/>
            <a:endCxn id="223" idx="2"/>
          </p:cNvCxnSpPr>
          <p:nvPr/>
        </p:nvCxnSpPr>
        <p:spPr>
          <a:xfrm rot="5400000" flipH="1" flipV="1">
            <a:off x="8345267" y="4674753"/>
            <a:ext cx="1702936" cy="162465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11145BDE-E83C-673C-CDE7-22B5522103DA}"/>
              </a:ext>
            </a:extLst>
          </p:cNvPr>
          <p:cNvCxnSpPr>
            <a:cxnSpLocks/>
            <a:stCxn id="238" idx="0"/>
            <a:endCxn id="181" idx="2"/>
          </p:cNvCxnSpPr>
          <p:nvPr/>
        </p:nvCxnSpPr>
        <p:spPr>
          <a:xfrm flipH="1" flipV="1">
            <a:off x="3843975" y="4646248"/>
            <a:ext cx="3146871" cy="148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2B8E014D-21A0-666D-E0A8-C1AAAA485E10}"/>
              </a:ext>
            </a:extLst>
          </p:cNvPr>
          <p:cNvCxnSpPr>
            <a:cxnSpLocks/>
            <a:stCxn id="238" idx="0"/>
            <a:endCxn id="178" idx="2"/>
          </p:cNvCxnSpPr>
          <p:nvPr/>
        </p:nvCxnSpPr>
        <p:spPr>
          <a:xfrm flipH="1" flipV="1">
            <a:off x="4838916" y="4646248"/>
            <a:ext cx="2151930" cy="148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A2582D7F-1143-A424-D45D-F9D9E22668A9}"/>
              </a:ext>
            </a:extLst>
          </p:cNvPr>
          <p:cNvCxnSpPr>
            <a:cxnSpLocks/>
            <a:stCxn id="238" idx="0"/>
            <a:endCxn id="177" idx="2"/>
          </p:cNvCxnSpPr>
          <p:nvPr/>
        </p:nvCxnSpPr>
        <p:spPr>
          <a:xfrm flipH="1" flipV="1">
            <a:off x="5909683" y="4646248"/>
            <a:ext cx="1081163" cy="148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E447140D-65F2-D9A9-A93D-C3D4399350AE}"/>
              </a:ext>
            </a:extLst>
          </p:cNvPr>
          <p:cNvCxnSpPr>
            <a:cxnSpLocks/>
            <a:stCxn id="238" idx="0"/>
            <a:endCxn id="179" idx="2"/>
          </p:cNvCxnSpPr>
          <p:nvPr/>
        </p:nvCxnSpPr>
        <p:spPr>
          <a:xfrm flipH="1" flipV="1">
            <a:off x="6931771" y="4646248"/>
            <a:ext cx="59075" cy="148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4403DE48-1FF4-D97E-DB8D-E0A5D743F2AB}"/>
              </a:ext>
            </a:extLst>
          </p:cNvPr>
          <p:cNvCxnSpPr>
            <a:cxnSpLocks/>
            <a:stCxn id="238" idx="0"/>
            <a:endCxn id="180" idx="2"/>
          </p:cNvCxnSpPr>
          <p:nvPr/>
        </p:nvCxnSpPr>
        <p:spPr>
          <a:xfrm flipV="1">
            <a:off x="6990846" y="4646248"/>
            <a:ext cx="966689" cy="148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E590A56B-B83D-0D5E-8904-23875CC51D7F}"/>
              </a:ext>
            </a:extLst>
          </p:cNvPr>
          <p:cNvCxnSpPr>
            <a:cxnSpLocks/>
            <a:stCxn id="238" idx="0"/>
            <a:endCxn id="216" idx="2"/>
          </p:cNvCxnSpPr>
          <p:nvPr/>
        </p:nvCxnSpPr>
        <p:spPr>
          <a:xfrm flipV="1">
            <a:off x="6990846" y="4646248"/>
            <a:ext cx="1992453" cy="148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660F5A8D-378B-C454-5EC1-49947D7E0E42}"/>
              </a:ext>
            </a:extLst>
          </p:cNvPr>
          <p:cNvCxnSpPr>
            <a:cxnSpLocks/>
            <a:stCxn id="239" idx="0"/>
            <a:endCxn id="223" idx="2"/>
          </p:cNvCxnSpPr>
          <p:nvPr/>
        </p:nvCxnSpPr>
        <p:spPr>
          <a:xfrm flipH="1" flipV="1">
            <a:off x="10009063" y="4635612"/>
            <a:ext cx="1186466" cy="166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BF16FEDF-CFB0-EC6C-55F1-4866B85AEF10}"/>
              </a:ext>
            </a:extLst>
          </p:cNvPr>
          <p:cNvSpPr/>
          <p:nvPr/>
        </p:nvSpPr>
        <p:spPr>
          <a:xfrm>
            <a:off x="10661364" y="2030160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Shelf  x3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7844AC05-AF80-23E0-3BBB-3055AEAF5ABD}"/>
              </a:ext>
            </a:extLst>
          </p:cNvPr>
          <p:cNvCxnSpPr>
            <a:cxnSpLocks/>
            <a:stCxn id="7" idx="2"/>
            <a:endCxn id="475" idx="0"/>
          </p:cNvCxnSpPr>
          <p:nvPr/>
        </p:nvCxnSpPr>
        <p:spPr>
          <a:xfrm rot="16200000" flipH="1">
            <a:off x="7996029" y="-1109310"/>
            <a:ext cx="479243" cy="57996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2F07E334-D96F-7342-611B-E3D4CEDD0722}"/>
              </a:ext>
            </a:extLst>
          </p:cNvPr>
          <p:cNvSpPr/>
          <p:nvPr/>
        </p:nvSpPr>
        <p:spPr>
          <a:xfrm>
            <a:off x="10671092" y="2894162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Shelf_wall</a:t>
            </a:r>
            <a:r>
              <a:rPr lang="en-US" altLang="ko-KR" sz="1000" dirty="0">
                <a:solidFill>
                  <a:schemeClr val="tx1"/>
                </a:solidFill>
              </a:rPr>
              <a:t> x2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61118401-CA27-8A60-3C69-CC7405CD40A2}"/>
              </a:ext>
            </a:extLst>
          </p:cNvPr>
          <p:cNvCxnSpPr>
            <a:cxnSpLocks/>
            <a:stCxn id="475" idx="2"/>
            <a:endCxn id="478" idx="0"/>
          </p:cNvCxnSpPr>
          <p:nvPr/>
        </p:nvCxnSpPr>
        <p:spPr>
          <a:xfrm rot="16200000" flipH="1">
            <a:off x="10859955" y="2608891"/>
            <a:ext cx="560814" cy="97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연결선: 꺾임 481">
            <a:extLst>
              <a:ext uri="{FF2B5EF4-FFF2-40B4-BE49-F238E27FC236}">
                <a16:creationId xmlns:a16="http://schemas.microsoft.com/office/drawing/2014/main" id="{B3C6976A-1D27-BC18-E2E5-916C3396C02B}"/>
              </a:ext>
            </a:extLst>
          </p:cNvPr>
          <p:cNvCxnSpPr>
            <a:cxnSpLocks/>
            <a:stCxn id="478" idx="2"/>
            <a:endCxn id="483" idx="0"/>
          </p:cNvCxnSpPr>
          <p:nvPr/>
        </p:nvCxnSpPr>
        <p:spPr>
          <a:xfrm rot="16200000" flipH="1">
            <a:off x="10859768" y="3482808"/>
            <a:ext cx="574733" cy="38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3538E386-1BDD-3C2D-7766-95C36F950DCB}"/>
              </a:ext>
            </a:extLst>
          </p:cNvPr>
          <p:cNvSpPr/>
          <p:nvPr/>
        </p:nvSpPr>
        <p:spPr>
          <a:xfrm>
            <a:off x="10674908" y="3772083"/>
            <a:ext cx="948267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books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4" name="직선 화살표 연결선 483">
            <a:extLst>
              <a:ext uri="{FF2B5EF4-FFF2-40B4-BE49-F238E27FC236}">
                <a16:creationId xmlns:a16="http://schemas.microsoft.com/office/drawing/2014/main" id="{E584A8CD-8B5C-0064-3063-545BDCC3C150}"/>
              </a:ext>
            </a:extLst>
          </p:cNvPr>
          <p:cNvCxnSpPr>
            <a:cxnSpLocks/>
            <a:stCxn id="239" idx="0"/>
            <a:endCxn id="483" idx="2"/>
          </p:cNvCxnSpPr>
          <p:nvPr/>
        </p:nvCxnSpPr>
        <p:spPr>
          <a:xfrm flipH="1" flipV="1">
            <a:off x="11149042" y="4075271"/>
            <a:ext cx="46487" cy="222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860ACF8E-5832-8EAF-6316-9F5BE63DA3A9}"/>
              </a:ext>
            </a:extLst>
          </p:cNvPr>
          <p:cNvSpPr/>
          <p:nvPr/>
        </p:nvSpPr>
        <p:spPr>
          <a:xfrm>
            <a:off x="9219962" y="6027106"/>
            <a:ext cx="1215973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cylinderGeometry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87F5002D-DBE2-49AB-F020-EA17E297EEFD}"/>
              </a:ext>
            </a:extLst>
          </p:cNvPr>
          <p:cNvSpPr/>
          <p:nvPr/>
        </p:nvSpPr>
        <p:spPr>
          <a:xfrm>
            <a:off x="175093" y="5487080"/>
            <a:ext cx="1147403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DirectionalLight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2" name="연결선: 꺾임 511">
            <a:extLst>
              <a:ext uri="{FF2B5EF4-FFF2-40B4-BE49-F238E27FC236}">
                <a16:creationId xmlns:a16="http://schemas.microsoft.com/office/drawing/2014/main" id="{59A20657-308F-42AC-649A-2CB013A40665}"/>
              </a:ext>
            </a:extLst>
          </p:cNvPr>
          <p:cNvCxnSpPr>
            <a:stCxn id="508" idx="0"/>
            <a:endCxn id="135" idx="2"/>
          </p:cNvCxnSpPr>
          <p:nvPr/>
        </p:nvCxnSpPr>
        <p:spPr>
          <a:xfrm rot="5400000" flipH="1" flipV="1">
            <a:off x="758747" y="4777254"/>
            <a:ext cx="699874" cy="71977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CFC4038B-7D23-8E0B-9E70-944605B0FA43}"/>
              </a:ext>
            </a:extLst>
          </p:cNvPr>
          <p:cNvSpPr/>
          <p:nvPr/>
        </p:nvSpPr>
        <p:spPr>
          <a:xfrm>
            <a:off x="9664254" y="5342372"/>
            <a:ext cx="1262143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HemisphereLight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60286D5B-4EF7-8CBF-9A6B-DECA62BD9F49}"/>
              </a:ext>
            </a:extLst>
          </p:cNvPr>
          <p:cNvSpPr/>
          <p:nvPr/>
        </p:nvSpPr>
        <p:spPr>
          <a:xfrm>
            <a:off x="4436584" y="5638914"/>
            <a:ext cx="1147403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PointLight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BE7EC445-4E33-18C4-09B2-76B91C1C24EE}"/>
              </a:ext>
            </a:extLst>
          </p:cNvPr>
          <p:cNvSpPr/>
          <p:nvPr/>
        </p:nvSpPr>
        <p:spPr>
          <a:xfrm>
            <a:off x="7565371" y="5327760"/>
            <a:ext cx="1147403" cy="3031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AmbientLight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9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68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원종현</dc:creator>
  <cp:lastModifiedBy>원종현</cp:lastModifiedBy>
  <cp:revision>25</cp:revision>
  <dcterms:created xsi:type="dcterms:W3CDTF">2022-11-22T09:42:05Z</dcterms:created>
  <dcterms:modified xsi:type="dcterms:W3CDTF">2022-11-22T12:53:08Z</dcterms:modified>
</cp:coreProperties>
</file>