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1704320" cy="8778240"/>
  <p:notesSz cx="8778240" cy="1170432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image" Target="../media/image-10-10.png"/><Relationship Id="rId11" Type="http://schemas.openxmlformats.org/officeDocument/2006/relationships/image" Target="../media/image-10-11.png"/><Relationship Id="rId12" Type="http://schemas.openxmlformats.org/officeDocument/2006/relationships/image" Target="../media/image-10-12.png"/><Relationship Id="rId13" Type="http://schemas.openxmlformats.org/officeDocument/2006/relationships/image" Target="../media/image-10-13.png"/><Relationship Id="rId14" Type="http://schemas.openxmlformats.org/officeDocument/2006/relationships/image" Target="../media/image-10-14.png"/><Relationship Id="rId15" Type="http://schemas.openxmlformats.org/officeDocument/2006/relationships/image" Target="../media/image-10-15.png"/><Relationship Id="rId16" Type="http://schemas.openxmlformats.org/officeDocument/2006/relationships/image" Target="../media/image-10-16.png"/><Relationship Id="rId17" Type="http://schemas.openxmlformats.org/officeDocument/2006/relationships/image" Target="../media/image-10-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png"/><Relationship Id="rId7" Type="http://schemas.openxmlformats.org/officeDocument/2006/relationships/image" Target="../media/image-1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image" Target="../media/image-18-5.png"/><Relationship Id="rId6" Type="http://schemas.openxmlformats.org/officeDocument/2006/relationships/image" Target="../media/image-18-6.png"/><Relationship Id="rId7" Type="http://schemas.openxmlformats.org/officeDocument/2006/relationships/image" Target="../media/image-18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image" Target="../media/image-5-11.png"/><Relationship Id="rId12" Type="http://schemas.openxmlformats.org/officeDocument/2006/relationships/image" Target="../media/image-5-12.png"/><Relationship Id="rId13" Type="http://schemas.openxmlformats.org/officeDocument/2006/relationships/image" Target="../media/image-5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image" Target="../media/image-9-12.png"/><Relationship Id="rId13" Type="http://schemas.openxmlformats.org/officeDocument/2006/relationships/image" Target="../media/image-9-13.png"/><Relationship Id="rId14" Type="http://schemas.openxmlformats.org/officeDocument/2006/relationships/image" Target="../media/image-9-14.png"/><Relationship Id="rId15" Type="http://schemas.openxmlformats.org/officeDocument/2006/relationships/image" Target="../media/image-9-15.png"/><Relationship Id="rId16" Type="http://schemas.openxmlformats.org/officeDocument/2006/relationships/image" Target="../media/image-9-16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70" y="2329434"/>
            <a:ext cx="2948940" cy="1773936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249" y="3249549"/>
            <a:ext cx="3424571" cy="521208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06" y="3920919"/>
            <a:ext cx="6516815" cy="1700784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2168700"/>
            <a:ext cx="1221010" cy="3566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6" y="523351"/>
            <a:ext cx="8103870" cy="57607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7" y="1571625"/>
            <a:ext cx="6709553" cy="45720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282" y="3590877"/>
            <a:ext cx="1880806" cy="58521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3138" y="2478453"/>
            <a:ext cx="2000393" cy="420624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5697" y="2478453"/>
            <a:ext cx="2000393" cy="420624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6992" y="4771311"/>
            <a:ext cx="1880806" cy="585216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9140" y="4771311"/>
            <a:ext cx="1880806" cy="585216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9140" y="3590877"/>
            <a:ext cx="1880806" cy="585216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7139" y="4771168"/>
            <a:ext cx="1880806" cy="585216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6849" y="3590877"/>
            <a:ext cx="1880806" cy="585216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22" y="2634901"/>
            <a:ext cx="1920240" cy="329184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007" y="3502009"/>
            <a:ext cx="1920240" cy="329184"/>
          </a:xfrm>
          <a:prstGeom prst="rect">
            <a:avLst/>
          </a:prstGeom>
        </p:spPr>
      </p:pic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4995" y="2478310"/>
            <a:ext cx="2000393" cy="420624"/>
          </a:xfrm>
          <a:prstGeom prst="rect">
            <a:avLst/>
          </a:prstGeom>
        </p:spPr>
      </p:pic>
      <p:pic>
        <p:nvPicPr>
          <p:cNvPr id="17" name="Object 16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89140" y="5964174"/>
            <a:ext cx="1880806" cy="585216"/>
          </a:xfrm>
          <a:prstGeom prst="rect">
            <a:avLst/>
          </a:prstGeom>
        </p:spPr>
      </p:pic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76992" y="5964174"/>
            <a:ext cx="1880806" cy="5852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6" y="523351"/>
            <a:ext cx="8103870" cy="57607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7" y="1546622"/>
            <a:ext cx="3490436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4" y="8118158"/>
            <a:ext cx="1197864" cy="3291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5" y="3201114"/>
            <a:ext cx="3085529" cy="45720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6" y="523351"/>
            <a:ext cx="8103870" cy="57607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563" y="3676745"/>
            <a:ext cx="1505188" cy="329184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595" y="3676745"/>
            <a:ext cx="1505188" cy="329184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6" y="523351"/>
            <a:ext cx="8103870" cy="57607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7" y="1646349"/>
            <a:ext cx="6210776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6" y="523351"/>
            <a:ext cx="8103870" cy="57607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7" y="1646349"/>
            <a:ext cx="6210776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6" y="523351"/>
            <a:ext cx="8103870" cy="57607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7" y="1646349"/>
            <a:ext cx="6210776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6" y="523351"/>
            <a:ext cx="8103870" cy="57607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7" y="1646349"/>
            <a:ext cx="6210776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6" y="523351"/>
            <a:ext cx="8103870" cy="57607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7" y="1646349"/>
            <a:ext cx="6210776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49" y="2523744"/>
            <a:ext cx="8124444" cy="148132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54" y="7023021"/>
            <a:ext cx="1701498" cy="1024128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229" y="7504224"/>
            <a:ext cx="1975961" cy="301752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54" y="7023021"/>
            <a:ext cx="1701498" cy="1024128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3229" y="7755112"/>
            <a:ext cx="1975961" cy="3017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774" y="2128838"/>
            <a:ext cx="3781187" cy="82296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74" y="3488150"/>
            <a:ext cx="3781187" cy="978408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774" y="4714875"/>
            <a:ext cx="5110496" cy="97840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8774" y="5956459"/>
            <a:ext cx="5110496" cy="9784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6" y="523351"/>
            <a:ext cx="8103870" cy="57607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64" y="8118158"/>
            <a:ext cx="1197864" cy="32918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05" y="3142821"/>
            <a:ext cx="3085529" cy="45720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427" y="3676745"/>
            <a:ext cx="1505188" cy="329184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21" y="821246"/>
            <a:ext cx="1197864" cy="3291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4" y="8118158"/>
            <a:ext cx="1197864" cy="3291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5" y="3151251"/>
            <a:ext cx="3085529" cy="45720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6" y="523351"/>
            <a:ext cx="8103870" cy="57607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563" y="3676745"/>
            <a:ext cx="1505188" cy="329184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595" y="3676745"/>
            <a:ext cx="1505188" cy="329184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7" y="1663922"/>
            <a:ext cx="7430643" cy="92354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96" y="523351"/>
            <a:ext cx="8103870" cy="57607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094" y="3660029"/>
            <a:ext cx="3200400" cy="49377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26257"/>
            <a:ext cx="2928080" cy="49377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934" y="5229368"/>
            <a:ext cx="3200400" cy="493776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934" y="6659547"/>
            <a:ext cx="3200400" cy="493776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4777" y="5248370"/>
            <a:ext cx="3200400" cy="493776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7117" y="6659404"/>
            <a:ext cx="2108549" cy="493776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9923" y="6642545"/>
            <a:ext cx="3200400" cy="493776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74811" y="5246084"/>
            <a:ext cx="3200400" cy="493776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050" y="5229511"/>
            <a:ext cx="1238441" cy="4937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4" y="8118158"/>
            <a:ext cx="1197864" cy="3291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5" y="3134535"/>
            <a:ext cx="3085529" cy="45720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6" y="523351"/>
            <a:ext cx="8103870" cy="57607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563" y="3676745"/>
            <a:ext cx="1505188" cy="329184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595" y="3676745"/>
            <a:ext cx="1505188" cy="329184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6" y="523351"/>
            <a:ext cx="8103870" cy="57607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7" y="1546908"/>
            <a:ext cx="6965156" cy="45720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90" y="2426446"/>
            <a:ext cx="1083135" cy="22860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74" y="3083100"/>
            <a:ext cx="1083135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4" y="8118158"/>
            <a:ext cx="1197864" cy="3291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5" y="3201114"/>
            <a:ext cx="3085529" cy="45720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6" y="523351"/>
            <a:ext cx="8103870" cy="57607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563" y="3676745"/>
            <a:ext cx="1505188" cy="329184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595" y="3676745"/>
            <a:ext cx="1505188" cy="329184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6" y="523351"/>
            <a:ext cx="8103870" cy="57607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81" y="729806"/>
            <a:ext cx="1197864" cy="32918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7" y="1580055"/>
            <a:ext cx="4693730" cy="45720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767" y="2878788"/>
            <a:ext cx="1549908" cy="49377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792" y="2878788"/>
            <a:ext cx="1549908" cy="493776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7792" y="3876342"/>
            <a:ext cx="1549908" cy="493776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3564" y="2878788"/>
            <a:ext cx="1549908" cy="493776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7649" y="4861322"/>
            <a:ext cx="1549908" cy="493776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7649" y="5825585"/>
            <a:ext cx="1549908" cy="493776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7506" y="6810708"/>
            <a:ext cx="1549908" cy="493776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4624" y="4861322"/>
            <a:ext cx="1549908" cy="493776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64624" y="3876342"/>
            <a:ext cx="1549908" cy="493776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83421" y="3876342"/>
            <a:ext cx="1549908" cy="493776"/>
          </a:xfrm>
          <a:prstGeom prst="rect">
            <a:avLst/>
          </a:prstGeom>
        </p:spPr>
      </p:pic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71536" y="2878788"/>
            <a:ext cx="1549908" cy="493776"/>
          </a:xfrm>
          <a:prstGeom prst="rect">
            <a:avLst/>
          </a:prstGeom>
        </p:spPr>
      </p:pic>
      <p:pic>
        <p:nvPicPr>
          <p:cNvPr id="17" name="Object 16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71393" y="3876342"/>
            <a:ext cx="1549908" cy="4937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SGSaber</dc:title>
  <dc:subject>Presentation</dc:subject>
  <dc:creator>mangoboard.net_6781059</dc:creator>
  <cp:lastModifiedBy>mangoboard.net_6781059</cp:lastModifiedBy>
  <cp:revision>1</cp:revision>
  <dcterms:created xsi:type="dcterms:W3CDTF">2020-11-13T08:13:16Z</dcterms:created>
  <dcterms:modified xsi:type="dcterms:W3CDTF">2020-11-13T08:13:16Z</dcterms:modified>
</cp:coreProperties>
</file>