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FFCCFF"/>
    <a:srgbClr val="989899"/>
    <a:srgbClr val="E1F9FF"/>
    <a:srgbClr val="DDECEF"/>
    <a:srgbClr val="AA6862"/>
    <a:srgbClr val="FFFFFF"/>
    <a:srgbClr val="F2F2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>
        <p:scale>
          <a:sx n="75" d="100"/>
          <a:sy n="75" d="100"/>
        </p:scale>
        <p:origin x="228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9021840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87AA9-C89D-4876-A43D-3FCCE69B1C3E}"/>
              </a:ext>
            </a:extLst>
          </p:cNvPr>
          <p:cNvSpPr/>
          <p:nvPr/>
        </p:nvSpPr>
        <p:spPr>
          <a:xfrm>
            <a:off x="585786" y="574766"/>
            <a:ext cx="8481465" cy="595666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reg_rw_test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0FBA2-CD91-4B4A-884B-3900CD9400CD}"/>
              </a:ext>
            </a:extLst>
          </p:cNvPr>
          <p:cNvSpPr/>
          <p:nvPr/>
        </p:nvSpPr>
        <p:spPr>
          <a:xfrm>
            <a:off x="776360" y="2537095"/>
            <a:ext cx="8055220" cy="386370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93C6F-DDDE-40B8-8451-49681A20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2" y="-6178112"/>
            <a:ext cx="6029325" cy="5676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bus_if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traffic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2346342" y="691703"/>
            <a:ext cx="6485238" cy="1695534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3A930-BAEB-478D-8DE1-F6AD971B7FAD}"/>
              </a:ext>
            </a:extLst>
          </p:cNvPr>
          <p:cNvSpPr txBox="1"/>
          <p:nvPr/>
        </p:nvSpPr>
        <p:spPr>
          <a:xfrm>
            <a:off x="585788" y="7143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my_env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2401541" y="7031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my_agent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F86707-E499-4CA7-AE21-177E53209402}"/>
              </a:ext>
            </a:extLst>
          </p:cNvPr>
          <p:cNvSpPr/>
          <p:nvPr/>
        </p:nvSpPr>
        <p:spPr>
          <a:xfrm>
            <a:off x="880636" y="3792132"/>
            <a:ext cx="7790924" cy="249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737856" y="76620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196C6-E00F-4547-A53A-147E26C7387B}"/>
              </a:ext>
            </a:extLst>
          </p:cNvPr>
          <p:cNvSpPr txBox="1"/>
          <p:nvPr/>
        </p:nvSpPr>
        <p:spPr>
          <a:xfrm>
            <a:off x="776359" y="2526895"/>
            <a:ext cx="10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reg_env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9C7DF-3218-4256-BA19-E6F0E8E327C9}"/>
              </a:ext>
            </a:extLst>
          </p:cNvPr>
          <p:cNvSpPr txBox="1"/>
          <p:nvPr/>
        </p:nvSpPr>
        <p:spPr>
          <a:xfrm>
            <a:off x="901516" y="3792132"/>
            <a:ext cx="32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ral_sys_traffic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CFBFC-CED6-4E3E-BC9C-A808F3A98414}"/>
              </a:ext>
            </a:extLst>
          </p:cNvPr>
          <p:cNvSpPr/>
          <p:nvPr/>
        </p:nvSpPr>
        <p:spPr>
          <a:xfrm>
            <a:off x="992087" y="4311322"/>
            <a:ext cx="5103913" cy="1832304"/>
          </a:xfrm>
          <a:prstGeom prst="rect">
            <a:avLst/>
          </a:prstGeom>
          <a:solidFill>
            <a:srgbClr val="E1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909D2-DC79-4170-9115-1D67B98A4D77}"/>
              </a:ext>
            </a:extLst>
          </p:cNvPr>
          <p:cNvSpPr txBox="1"/>
          <p:nvPr/>
        </p:nvSpPr>
        <p:spPr>
          <a:xfrm>
            <a:off x="992085" y="4311322"/>
            <a:ext cx="389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ral_block_traffic_cfg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6E7EB0-EA7B-46E1-A6D8-4894DE6CC2F7}"/>
              </a:ext>
            </a:extLst>
          </p:cNvPr>
          <p:cNvSpPr/>
          <p:nvPr/>
        </p:nvSpPr>
        <p:spPr>
          <a:xfrm>
            <a:off x="1088139" y="4666866"/>
            <a:ext cx="1522481" cy="6535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ral_cfg_timer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83CEA2-C691-4C78-BC14-552FE733FE40}"/>
              </a:ext>
            </a:extLst>
          </p:cNvPr>
          <p:cNvSpPr/>
          <p:nvPr/>
        </p:nvSpPr>
        <p:spPr>
          <a:xfrm>
            <a:off x="2780472" y="4666025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ral_cfg_ctl</a:t>
            </a:r>
          </a:p>
          <a:p>
            <a:pPr algn="ctr"/>
            <a:r>
              <a:rPr lang="en-US" altLang="ko-KR"/>
              <a:t>(uvm_reg)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24EE-F5F6-4886-81CD-8DC7C6799A0D}"/>
              </a:ext>
            </a:extLst>
          </p:cNvPr>
          <p:cNvSpPr/>
          <p:nvPr/>
        </p:nvSpPr>
        <p:spPr>
          <a:xfrm>
            <a:off x="4395410" y="4666025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ral_cfg_stat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737856" y="142309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6470068" y="2911552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3470628" y="140814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C30B94-2A15-4EB5-A9C4-24629E6A5FBE}"/>
              </a:ext>
            </a:extLst>
          </p:cNvPr>
          <p:cNvCxnSpPr>
            <a:cxnSpLocks/>
          </p:cNvCxnSpPr>
          <p:nvPr/>
        </p:nvCxnSpPr>
        <p:spPr>
          <a:xfrm>
            <a:off x="8449091" y="1020907"/>
            <a:ext cx="109476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B91D2A-92BB-4E62-BB83-13CD08D4D82C}"/>
              </a:ext>
            </a:extLst>
          </p:cNvPr>
          <p:cNvCxnSpPr>
            <a:cxnSpLocks/>
          </p:cNvCxnSpPr>
          <p:nvPr/>
        </p:nvCxnSpPr>
        <p:spPr>
          <a:xfrm flipH="1">
            <a:off x="8449091" y="1684609"/>
            <a:ext cx="109476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1ED8FA89-30D3-42EF-AD24-A318834E17C7}"/>
              </a:ext>
            </a:extLst>
          </p:cNvPr>
          <p:cNvCxnSpPr>
            <a:cxnSpLocks/>
            <a:stCxn id="38" idx="0"/>
            <a:endCxn id="29" idx="1"/>
          </p:cNvCxnSpPr>
          <p:nvPr/>
        </p:nvCxnSpPr>
        <p:spPr>
          <a:xfrm rot="16200000" flipV="1">
            <a:off x="4280281" y="878366"/>
            <a:ext cx="2635383" cy="4254687"/>
          </a:xfrm>
          <a:prstGeom prst="curvedConnector4">
            <a:avLst>
              <a:gd name="adj1" fmla="val 31679"/>
              <a:gd name="adj2" fmla="val 105373"/>
            </a:avLst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06B9F36E-D83B-40CD-ABA7-113C5D81D440}"/>
              </a:ext>
            </a:extLst>
          </p:cNvPr>
          <p:cNvSpPr/>
          <p:nvPr/>
        </p:nvSpPr>
        <p:spPr>
          <a:xfrm>
            <a:off x="7704913" y="1961996"/>
            <a:ext cx="254214" cy="237491"/>
          </a:xfrm>
          <a:prstGeom prst="diamond">
            <a:avLst/>
          </a:prstGeom>
          <a:solidFill>
            <a:srgbClr val="989899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BF4E0C-5C9C-4ADA-BCD7-6F4B4FF3CF2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32020" y="2199487"/>
            <a:ext cx="0" cy="712065"/>
          </a:xfrm>
          <a:prstGeom prst="straightConnector1">
            <a:avLst/>
          </a:prstGeom>
          <a:ln w="38100">
            <a:solidFill>
              <a:srgbClr val="0000FF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6964074" y="4323401"/>
            <a:ext cx="1522481" cy="18202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en-US" altLang="ko-KR" dirty="0"/>
              <a:t>map)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C38752-F10C-4BB5-8060-73BE7BB174FE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D7BA29-E0C5-420A-B449-59169A05673D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1DF059-E94D-496E-9921-EE34DE183983}"/>
              </a:ext>
            </a:extLst>
          </p:cNvPr>
          <p:cNvCxnSpPr>
            <a:cxnSpLocks/>
          </p:cNvCxnSpPr>
          <p:nvPr/>
        </p:nvCxnSpPr>
        <p:spPr>
          <a:xfrm flipV="1">
            <a:off x="5564352" y="899041"/>
            <a:ext cx="1173504" cy="65689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C0C908-8FD0-4645-A1C8-2E5A334B31B6}"/>
              </a:ext>
            </a:extLst>
          </p:cNvPr>
          <p:cNvCxnSpPr>
            <a:cxnSpLocks/>
          </p:cNvCxnSpPr>
          <p:nvPr/>
        </p:nvCxnSpPr>
        <p:spPr>
          <a:xfrm>
            <a:off x="7832020" y="3504832"/>
            <a:ext cx="0" cy="818569"/>
          </a:xfrm>
          <a:prstGeom prst="straightConnector1">
            <a:avLst/>
          </a:prstGeom>
          <a:ln w="38100">
            <a:solidFill>
              <a:srgbClr val="0000FF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F486DC-F037-4DFB-A4EB-031244D2E4D3}"/>
              </a:ext>
            </a:extLst>
          </p:cNvPr>
          <p:cNvCxnSpPr>
            <a:cxnSpLocks/>
          </p:cNvCxnSpPr>
          <p:nvPr/>
        </p:nvCxnSpPr>
        <p:spPr>
          <a:xfrm>
            <a:off x="3118245" y="3116751"/>
            <a:ext cx="3349709" cy="0"/>
          </a:xfrm>
          <a:prstGeom prst="line">
            <a:avLst/>
          </a:prstGeom>
          <a:ln w="38100">
            <a:solidFill>
              <a:srgbClr val="0000FF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90FAD7-0B77-4B64-8776-7F0FD0EF9AEF}"/>
              </a:ext>
            </a:extLst>
          </p:cNvPr>
          <p:cNvSpPr/>
          <p:nvPr/>
        </p:nvSpPr>
        <p:spPr>
          <a:xfrm>
            <a:off x="873548" y="2911552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71B5EA-DFC7-400C-A281-AEA7FB56109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996954" y="3509957"/>
            <a:ext cx="4967120" cy="90386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1B12A9-154B-48FE-9256-A678DAA183D0}"/>
              </a:ext>
            </a:extLst>
          </p:cNvPr>
          <p:cNvSpPr/>
          <p:nvPr/>
        </p:nvSpPr>
        <p:spPr>
          <a:xfrm>
            <a:off x="1088139" y="5699104"/>
            <a:ext cx="4829752" cy="35711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r>
              <a:rPr lang="en-US" altLang="ko-KR" dirty="0"/>
              <a:t>(</a:t>
            </a:r>
            <a:r>
              <a:rPr lang="en-US" altLang="ko-KR" dirty="0" err="1"/>
              <a:t>uvm_reg_map</a:t>
            </a:r>
            <a:r>
              <a:rPr lang="en-US" altLang="ko-KR"/>
              <a:t>)</a:t>
            </a:r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A0EEAD-5AA0-425A-97A9-4C1149F3CA9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849380" y="5320385"/>
            <a:ext cx="0" cy="378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0F0905B-8D1E-4D8F-993E-9950F45B9B42}"/>
              </a:ext>
            </a:extLst>
          </p:cNvPr>
          <p:cNvCxnSpPr>
            <a:cxnSpLocks/>
          </p:cNvCxnSpPr>
          <p:nvPr/>
        </p:nvCxnSpPr>
        <p:spPr>
          <a:xfrm>
            <a:off x="3589707" y="5325784"/>
            <a:ext cx="0" cy="373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78277EC-9AF3-43DE-8FC5-BB07B8489F77}"/>
              </a:ext>
            </a:extLst>
          </p:cNvPr>
          <p:cNvCxnSpPr>
            <a:cxnSpLocks/>
          </p:cNvCxnSpPr>
          <p:nvPr/>
        </p:nvCxnSpPr>
        <p:spPr>
          <a:xfrm>
            <a:off x="5132757" y="5325784"/>
            <a:ext cx="0" cy="373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626F11B-42DC-4FB7-8BC5-79F0620EC5E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917891" y="5877663"/>
            <a:ext cx="10461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76AA7AD-9145-4633-A3DE-F47D37523EB8}"/>
              </a:ext>
            </a:extLst>
          </p:cNvPr>
          <p:cNvSpPr txBox="1"/>
          <p:nvPr/>
        </p:nvSpPr>
        <p:spPr>
          <a:xfrm>
            <a:off x="1811066" y="5368735"/>
            <a:ext cx="836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add_reg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278077-80C9-4C1D-86DA-4DF90F1D7F4B}"/>
              </a:ext>
            </a:extLst>
          </p:cNvPr>
          <p:cNvSpPr txBox="1"/>
          <p:nvPr/>
        </p:nvSpPr>
        <p:spPr>
          <a:xfrm>
            <a:off x="3592152" y="5368735"/>
            <a:ext cx="836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add_reg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54F7B8-305D-4266-B2BC-2044EEF09C7D}"/>
              </a:ext>
            </a:extLst>
          </p:cNvPr>
          <p:cNvSpPr txBox="1"/>
          <p:nvPr/>
        </p:nvSpPr>
        <p:spPr>
          <a:xfrm>
            <a:off x="5144507" y="5368735"/>
            <a:ext cx="836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add_reg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A78F8D-A6E6-4398-83F6-DC502AE7E3C2}"/>
              </a:ext>
            </a:extLst>
          </p:cNvPr>
          <p:cNvSpPr txBox="1"/>
          <p:nvPr/>
        </p:nvSpPr>
        <p:spPr>
          <a:xfrm>
            <a:off x="5883988" y="5554744"/>
            <a:ext cx="112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add_submap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056146-DB70-4365-A638-5F247257B6FE}"/>
              </a:ext>
            </a:extLst>
          </p:cNvPr>
          <p:cNvSpPr txBox="1"/>
          <p:nvPr/>
        </p:nvSpPr>
        <p:spPr>
          <a:xfrm>
            <a:off x="7846461" y="2521102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7CB8B-6321-4FF3-9E54-BE7F7007BD5F}"/>
              </a:ext>
            </a:extLst>
          </p:cNvPr>
          <p:cNvSpPr txBox="1"/>
          <p:nvPr/>
        </p:nvSpPr>
        <p:spPr>
          <a:xfrm>
            <a:off x="3046270" y="2723540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2463A1-97D2-4677-ABE8-40C5D6C358A7}"/>
              </a:ext>
            </a:extLst>
          </p:cNvPr>
          <p:cNvSpPr txBox="1"/>
          <p:nvPr/>
        </p:nvSpPr>
        <p:spPr>
          <a:xfrm>
            <a:off x="7868255" y="3891151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C708F7-B844-4F28-BF93-30119BFA38E4}"/>
              </a:ext>
            </a:extLst>
          </p:cNvPr>
          <p:cNvSpPr txBox="1"/>
          <p:nvPr/>
        </p:nvSpPr>
        <p:spPr>
          <a:xfrm>
            <a:off x="1342593" y="3437316"/>
            <a:ext cx="90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D78A5C-3E8C-4212-94CA-70203D723E67}"/>
              </a:ext>
            </a:extLst>
          </p:cNvPr>
          <p:cNvSpPr txBox="1"/>
          <p:nvPr/>
        </p:nvSpPr>
        <p:spPr>
          <a:xfrm>
            <a:off x="6226314" y="3810717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41F90-274F-43D5-BAC6-9E0089E0C477}"/>
              </a:ext>
            </a:extLst>
          </p:cNvPr>
          <p:cNvSpPr txBox="1"/>
          <p:nvPr/>
        </p:nvSpPr>
        <p:spPr>
          <a:xfrm>
            <a:off x="10605220" y="35882"/>
            <a:ext cx="149787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Frontdoor</a:t>
            </a:r>
            <a:endParaRPr lang="en-US" altLang="ko-KR" sz="1200" dirty="0"/>
          </a:p>
          <a:p>
            <a:pPr algn="r"/>
            <a:r>
              <a:rPr lang="en-US" altLang="ko-KR" sz="1200" dirty="0"/>
              <a:t>Predictor</a:t>
            </a:r>
          </a:p>
          <a:p>
            <a:pPr algn="r"/>
            <a:r>
              <a:rPr lang="en-US" altLang="ko-KR" sz="1200" dirty="0"/>
              <a:t>others</a:t>
            </a:r>
            <a:endParaRPr lang="ko-KR" altLang="en-US" sz="1200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35CCC17-1DA2-460C-B95D-443EFBB3F468}"/>
              </a:ext>
            </a:extLst>
          </p:cNvPr>
          <p:cNvCxnSpPr/>
          <p:nvPr/>
        </p:nvCxnSpPr>
        <p:spPr>
          <a:xfrm>
            <a:off x="10738623" y="184667"/>
            <a:ext cx="4564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6CC0087-ACC4-4BF8-B50A-69CBA44E7FB2}"/>
              </a:ext>
            </a:extLst>
          </p:cNvPr>
          <p:cNvCxnSpPr/>
          <p:nvPr/>
        </p:nvCxnSpPr>
        <p:spPr>
          <a:xfrm>
            <a:off x="10738623" y="368817"/>
            <a:ext cx="4564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F97EF6-93D7-4E54-9BD2-F63B62337FB2}"/>
              </a:ext>
            </a:extLst>
          </p:cNvPr>
          <p:cNvCxnSpPr/>
          <p:nvPr/>
        </p:nvCxnSpPr>
        <p:spPr>
          <a:xfrm>
            <a:off x="10738623" y="555145"/>
            <a:ext cx="456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54E5315-03A9-4EB0-938A-A21BBC300C1C}"/>
              </a:ext>
            </a:extLst>
          </p:cNvPr>
          <p:cNvCxnSpPr>
            <a:cxnSpLocks/>
          </p:cNvCxnSpPr>
          <p:nvPr/>
        </p:nvCxnSpPr>
        <p:spPr>
          <a:xfrm>
            <a:off x="2752217" y="3502442"/>
            <a:ext cx="4347666" cy="8034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999A67-7203-40D1-9260-CA1A63D61386}"/>
              </a:ext>
            </a:extLst>
          </p:cNvPr>
          <p:cNvCxnSpPr/>
          <p:nvPr/>
        </p:nvCxnSpPr>
        <p:spPr>
          <a:xfrm>
            <a:off x="3118245" y="3410312"/>
            <a:ext cx="3349709" cy="0"/>
          </a:xfrm>
          <a:prstGeom prst="line">
            <a:avLst/>
          </a:prstGeom>
          <a:ln w="38100">
            <a:solidFill>
              <a:srgbClr val="0000FF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47CF5A-0D4F-4559-BA15-19FD2B5F48A4}"/>
              </a:ext>
            </a:extLst>
          </p:cNvPr>
          <p:cNvSpPr txBox="1"/>
          <p:nvPr/>
        </p:nvSpPr>
        <p:spPr>
          <a:xfrm>
            <a:off x="2881364" y="1598563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19E417-30AD-49A0-B1CE-291E96EEC9C9}"/>
              </a:ext>
            </a:extLst>
          </p:cNvPr>
          <p:cNvSpPr txBox="1"/>
          <p:nvPr/>
        </p:nvSpPr>
        <p:spPr>
          <a:xfrm>
            <a:off x="5912420" y="3064860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413929-9E7D-43FA-B5A9-DEB2B4DC4E58}"/>
              </a:ext>
            </a:extLst>
          </p:cNvPr>
          <p:cNvSpPr txBox="1"/>
          <p:nvPr/>
        </p:nvSpPr>
        <p:spPr>
          <a:xfrm>
            <a:off x="5809763" y="880363"/>
            <a:ext cx="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143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49</cp:revision>
  <dcterms:created xsi:type="dcterms:W3CDTF">2022-01-25T12:31:24Z</dcterms:created>
  <dcterms:modified xsi:type="dcterms:W3CDTF">2022-02-20T05:39:08Z</dcterms:modified>
</cp:coreProperties>
</file>