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FFCCFF"/>
    <a:srgbClr val="989899"/>
    <a:srgbClr val="E1F9FF"/>
    <a:srgbClr val="DDECEF"/>
    <a:srgbClr val="AA6862"/>
    <a:srgbClr val="FFFFFF"/>
    <a:srgbClr val="F2F2F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7C9E-D2C6-4DDC-BE43-24F92DEB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24614-470B-45F5-A5C9-E2D8E1F6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E46A-814A-4E51-AD01-CA2FECF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4200F-7ACC-4452-AFF6-40E51A8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907DE-9F86-432D-A261-B91A98E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67922-93B2-4301-9BE1-BD368742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FBFBA-F04F-4611-BFD5-71CFE214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AAA58-C633-4560-9E3D-6F52073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45F1B-B42A-4D1B-A2AB-C426B0D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7375-68A2-4B75-8FBC-B57786A2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8B893-817B-4787-B8B0-0AF57EC6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0FB70-825B-4569-A5E4-174B1B1F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7B29D-B59F-4F66-B6CA-607ADA01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D66E-9CF0-49E9-BDCD-76D99B3D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4AD02-230B-4C1A-9D4F-46B8BCD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1EA1-592F-452B-90AA-1E3ADF26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D8FE6-441D-4880-AD2D-CF4E09C7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093DA-0509-46DC-92B7-3A9845E6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621AA-DA3F-4476-A296-4A4EAB9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6FAC3-3251-4A77-A4FC-1928B5F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43CD-74A6-49FC-A75C-789C17B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6D886-1A2D-43AF-BEF6-2514E197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8C0E2-7B76-4D27-A0EF-164AFDF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12D5-181D-4B09-A494-09C04FD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E4182-D7AE-4697-98D7-A2A337B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1559-9C25-403A-9B3D-3F57ED2E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5176D-A140-4580-BD65-52EA621B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683EB-6314-428F-A22F-B4EFA4F5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313BC-7132-46A9-B05A-F676274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5E54-15B0-4B09-80F5-FAEBB3A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5FBE9-F2CF-434B-B17E-07A077B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1FB8-44DB-4B38-A1B8-441A3E2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2504-F9E3-4E74-A169-F6283CC8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5CC33-2721-420D-BD17-554EF30A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78DB5-AC91-4913-8D7D-BDA80CAE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7B170-ADA6-4BC7-ABE0-8FC93265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69B30-BAC5-4E6F-96A0-3AFB380F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27D89-8FD8-4D77-9757-F25BF4D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A673E-81E8-47C9-821B-037E313E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9565-A7D0-47F0-B416-B1C9032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ECD8B-8AD0-4B31-AB16-3031508A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697E2-6E36-45DC-BDEF-9EDC580F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A9F72-DEF0-4E60-AE1A-C89117B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1051B-C33C-4F1E-8B6F-3DD2DACF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A3B87-693B-4574-B83F-85F8329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0BEEB-71B2-4049-996F-F2A4205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8133-9DD8-48AC-B1F2-8F902089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DC24-BC88-447E-AFDE-CFCBFF5E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F3B57-16D2-4974-8EC2-AD5FE30C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2DBAB-27DA-4188-948F-791CA4D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38EC5-3F0B-4484-8A8E-3682158C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D4540-CC84-42E2-BFDE-F374DDE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434E-F630-4256-960C-0AFE1B27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CBA82-ABB3-47D9-886A-56AB2A3C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91C48-3254-4C90-8F16-1D8CF8ED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B9956-54DA-4357-8E42-A7DC5DE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4128-6B6B-48D5-B3C5-936F5F3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4C6-DDBC-4775-9CE9-7A22E1B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37E9F-4116-4E6F-ABDF-EEA6EB87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91A1A-AAE0-46FD-84AA-76890623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D5E9-ACEE-4449-BF99-EA9D603B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9FE54-5003-4DA7-B6D8-DBE1A4C2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49DFC-BEAD-4E0D-8822-C4ABD00D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360191-4676-4F60-9B1B-C16A8C05B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FF856-CA8C-4102-A614-78AC8F341545}"/>
              </a:ext>
            </a:extLst>
          </p:cNvPr>
          <p:cNvSpPr/>
          <p:nvPr/>
        </p:nvSpPr>
        <p:spPr>
          <a:xfrm>
            <a:off x="282180" y="184667"/>
            <a:ext cx="9021840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10D2-BC9F-45CE-920E-0EABC1B5CC05}"/>
              </a:ext>
            </a:extLst>
          </p:cNvPr>
          <p:cNvSpPr txBox="1"/>
          <p:nvPr/>
        </p:nvSpPr>
        <p:spPr>
          <a:xfrm>
            <a:off x="309848" y="185813"/>
            <a:ext cx="25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predictor_collision_test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93C6F-DDDE-40B8-8451-49681A20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92" y="-6178112"/>
            <a:ext cx="6029325" cy="5676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6F45-5878-47EF-957C-86EB1299C8F8}"/>
              </a:ext>
            </a:extLst>
          </p:cNvPr>
          <p:cNvSpPr/>
          <p:nvPr/>
        </p:nvSpPr>
        <p:spPr>
          <a:xfrm>
            <a:off x="9543854" y="7662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bus_if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CC0DB-C785-40C6-BF47-73BCE2C3DA25}"/>
              </a:ext>
            </a:extLst>
          </p:cNvPr>
          <p:cNvSpPr/>
          <p:nvPr/>
        </p:nvSpPr>
        <p:spPr>
          <a:xfrm>
            <a:off x="10777694" y="11424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traffic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789C55-81B3-406C-8D9D-CE8B121E2B19}"/>
              </a:ext>
            </a:extLst>
          </p:cNvPr>
          <p:cNvGrpSpPr/>
          <p:nvPr/>
        </p:nvGrpSpPr>
        <p:grpSpPr>
          <a:xfrm>
            <a:off x="585786" y="574766"/>
            <a:ext cx="8481465" cy="5956663"/>
            <a:chOff x="585786" y="574766"/>
            <a:chExt cx="8481465" cy="59566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487AA9-C89D-4876-A43D-3FCCE69B1C3E}"/>
                </a:ext>
              </a:extLst>
            </p:cNvPr>
            <p:cNvSpPr/>
            <p:nvPr/>
          </p:nvSpPr>
          <p:spPr>
            <a:xfrm>
              <a:off x="585786" y="574766"/>
              <a:ext cx="8481465" cy="595666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F3A930-BAEB-478D-8DE1-F6AD971B7FAD}"/>
                </a:ext>
              </a:extLst>
            </p:cNvPr>
            <p:cNvSpPr txBox="1"/>
            <p:nvPr/>
          </p:nvSpPr>
          <p:spPr>
            <a:xfrm>
              <a:off x="585788" y="578232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my_env</a:t>
              </a:r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BBCB-337C-455B-924C-CA52F84D8316}"/>
              </a:ext>
            </a:extLst>
          </p:cNvPr>
          <p:cNvSpPr/>
          <p:nvPr/>
        </p:nvSpPr>
        <p:spPr>
          <a:xfrm>
            <a:off x="2346342" y="2354165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281BE-AE7F-4F62-B7B8-6A73FED81FC4}"/>
              </a:ext>
            </a:extLst>
          </p:cNvPr>
          <p:cNvSpPr txBox="1"/>
          <p:nvPr/>
        </p:nvSpPr>
        <p:spPr>
          <a:xfrm>
            <a:off x="2401541" y="236559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apb_agent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7CC9-20E1-463F-BBDB-C12EB5FCB85D}"/>
              </a:ext>
            </a:extLst>
          </p:cNvPr>
          <p:cNvSpPr/>
          <p:nvPr/>
        </p:nvSpPr>
        <p:spPr>
          <a:xfrm>
            <a:off x="6737856" y="2428670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27BB05-41E3-4DA6-90CE-179B8485531D}"/>
              </a:ext>
            </a:extLst>
          </p:cNvPr>
          <p:cNvGrpSpPr/>
          <p:nvPr/>
        </p:nvGrpSpPr>
        <p:grpSpPr>
          <a:xfrm>
            <a:off x="776359" y="3900880"/>
            <a:ext cx="8055221" cy="2499919"/>
            <a:chOff x="776359" y="2526895"/>
            <a:chExt cx="8055221" cy="38739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F0FBA2-CD91-4B4A-884B-3900CD9400CD}"/>
                </a:ext>
              </a:extLst>
            </p:cNvPr>
            <p:cNvSpPr/>
            <p:nvPr/>
          </p:nvSpPr>
          <p:spPr>
            <a:xfrm>
              <a:off x="776360" y="2537095"/>
              <a:ext cx="8055220" cy="3863705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6196C6-E00F-4547-A53A-147E26C7387B}"/>
                </a:ext>
              </a:extLst>
            </p:cNvPr>
            <p:cNvSpPr txBox="1"/>
            <p:nvPr/>
          </p:nvSpPr>
          <p:spPr>
            <a:xfrm>
              <a:off x="776359" y="2526895"/>
              <a:ext cx="10347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reg_env</a:t>
              </a:r>
              <a:endParaRPr lang="ko-KR" altLang="en-US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D2B4E-A135-4DCC-B39D-C6447EBAD2F8}"/>
              </a:ext>
            </a:extLst>
          </p:cNvPr>
          <p:cNvGrpSpPr/>
          <p:nvPr/>
        </p:nvGrpSpPr>
        <p:grpSpPr>
          <a:xfrm>
            <a:off x="880636" y="4924056"/>
            <a:ext cx="7790924" cy="1359177"/>
            <a:chOff x="880636" y="3792132"/>
            <a:chExt cx="7790924" cy="24911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F86707-E499-4CA7-AE21-177E53209402}"/>
                </a:ext>
              </a:extLst>
            </p:cNvPr>
            <p:cNvSpPr/>
            <p:nvPr/>
          </p:nvSpPr>
          <p:spPr>
            <a:xfrm>
              <a:off x="880636" y="3792132"/>
              <a:ext cx="7790924" cy="2491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B9C7DF-3218-4256-BA19-E6F0E8E327C9}"/>
                </a:ext>
              </a:extLst>
            </p:cNvPr>
            <p:cNvSpPr txBox="1"/>
            <p:nvPr/>
          </p:nvSpPr>
          <p:spPr>
            <a:xfrm>
              <a:off x="901516" y="3792132"/>
              <a:ext cx="323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ral_sys_traffic</a:t>
              </a:r>
              <a:r>
                <a:rPr lang="en-US" altLang="ko-KR" dirty="0"/>
                <a:t>(</a:t>
              </a:r>
              <a:r>
                <a:rPr lang="en-US" altLang="ko-KR" dirty="0" err="1"/>
                <a:t>uvm_reg_block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1BDF46-EE03-4E6C-AFFB-6B40C80233F5}"/>
              </a:ext>
            </a:extLst>
          </p:cNvPr>
          <p:cNvSpPr/>
          <p:nvPr/>
        </p:nvSpPr>
        <p:spPr>
          <a:xfrm>
            <a:off x="6737856" y="3085559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F9AF6A-CED1-429E-BD20-FB052BD9513C}"/>
              </a:ext>
            </a:extLst>
          </p:cNvPr>
          <p:cNvSpPr/>
          <p:nvPr/>
        </p:nvSpPr>
        <p:spPr>
          <a:xfrm>
            <a:off x="6424749" y="4184481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63A185-3B37-43AA-8FAD-B6FC3C647928}"/>
              </a:ext>
            </a:extLst>
          </p:cNvPr>
          <p:cNvSpPr/>
          <p:nvPr/>
        </p:nvSpPr>
        <p:spPr>
          <a:xfrm>
            <a:off x="3470628" y="3070603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C30B94-2A15-4EB5-A9C4-24629E6A5FB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49091" y="2690182"/>
            <a:ext cx="1094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B91D2A-92BB-4E62-BB83-13CD08D4D82C}"/>
              </a:ext>
            </a:extLst>
          </p:cNvPr>
          <p:cNvCxnSpPr>
            <a:cxnSpLocks/>
          </p:cNvCxnSpPr>
          <p:nvPr/>
        </p:nvCxnSpPr>
        <p:spPr>
          <a:xfrm flipH="1">
            <a:off x="8449091" y="3461371"/>
            <a:ext cx="10947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862A0-F5BA-48F6-8FB8-B34E8FE768D4}"/>
              </a:ext>
            </a:extLst>
          </p:cNvPr>
          <p:cNvSpPr/>
          <p:nvPr/>
        </p:nvSpPr>
        <p:spPr>
          <a:xfrm>
            <a:off x="4234832" y="5184396"/>
            <a:ext cx="1557249" cy="9592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C38752-F10C-4BB5-8060-73BE7BB174FE}"/>
              </a:ext>
            </a:extLst>
          </p:cNvPr>
          <p:cNvCxnSpPr>
            <a:cxnSpLocks/>
          </p:cNvCxnSpPr>
          <p:nvPr/>
        </p:nvCxnSpPr>
        <p:spPr>
          <a:xfrm>
            <a:off x="10301092" y="2239338"/>
            <a:ext cx="494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D7BA29-E0C5-420A-B449-59169A05673D}"/>
              </a:ext>
            </a:extLst>
          </p:cNvPr>
          <p:cNvCxnSpPr>
            <a:cxnSpLocks/>
          </p:cNvCxnSpPr>
          <p:nvPr/>
        </p:nvCxnSpPr>
        <p:spPr>
          <a:xfrm flipH="1">
            <a:off x="10301092" y="2896227"/>
            <a:ext cx="476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1DF059-E94D-496E-9921-EE34DE18398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564352" y="2690182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97F80F-C501-4A07-B206-98374284A0A5}"/>
              </a:ext>
            </a:extLst>
          </p:cNvPr>
          <p:cNvSpPr/>
          <p:nvPr/>
        </p:nvSpPr>
        <p:spPr>
          <a:xfrm>
            <a:off x="2346342" y="761693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CB3140-5DDB-49C0-962C-A325EE8A1A47}"/>
              </a:ext>
            </a:extLst>
          </p:cNvPr>
          <p:cNvSpPr txBox="1"/>
          <p:nvPr/>
        </p:nvSpPr>
        <p:spPr>
          <a:xfrm>
            <a:off x="2401541" y="77312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apb_agent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587F5D-8D2F-4B43-9191-6C3E54457771}"/>
              </a:ext>
            </a:extLst>
          </p:cNvPr>
          <p:cNvSpPr/>
          <p:nvPr/>
        </p:nvSpPr>
        <p:spPr>
          <a:xfrm>
            <a:off x="6737856" y="83619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A8079D-0805-4545-AC4D-D4D1FC555B41}"/>
              </a:ext>
            </a:extLst>
          </p:cNvPr>
          <p:cNvSpPr/>
          <p:nvPr/>
        </p:nvSpPr>
        <p:spPr>
          <a:xfrm>
            <a:off x="6737856" y="149308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ECC851-BE95-40B4-8EE0-C5924B95E88C}"/>
              </a:ext>
            </a:extLst>
          </p:cNvPr>
          <p:cNvSpPr/>
          <p:nvPr/>
        </p:nvSpPr>
        <p:spPr>
          <a:xfrm>
            <a:off x="3470628" y="147813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ED5D6B-7B8B-40BA-AE20-24DD0D611EDF}"/>
              </a:ext>
            </a:extLst>
          </p:cNvPr>
          <p:cNvCxnSpPr>
            <a:cxnSpLocks/>
          </p:cNvCxnSpPr>
          <p:nvPr/>
        </p:nvCxnSpPr>
        <p:spPr>
          <a:xfrm flipV="1">
            <a:off x="5564352" y="1079101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5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ada</dc:creator>
  <cp:lastModifiedBy>ada</cp:lastModifiedBy>
  <cp:revision>35</cp:revision>
  <dcterms:created xsi:type="dcterms:W3CDTF">2022-01-25T12:31:24Z</dcterms:created>
  <dcterms:modified xsi:type="dcterms:W3CDTF">2022-02-09T11:03:37Z</dcterms:modified>
</cp:coreProperties>
</file>