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  <a:srgbClr val="FFCCFF"/>
    <a:srgbClr val="989899"/>
    <a:srgbClr val="E1F9FF"/>
    <a:srgbClr val="DDECEF"/>
    <a:srgbClr val="AA6862"/>
    <a:srgbClr val="FFFFFF"/>
    <a:srgbClr val="F2F2F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C7C9E-D2C6-4DDC-BE43-24F92DEB9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24614-470B-45F5-A5C9-E2D8E1F6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DE46A-814A-4E51-AD01-CA2FECF6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4200F-7ACC-4452-AFF6-40E51A8B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907DE-9F86-432D-A261-B91A98E2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0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67922-93B2-4301-9BE1-BD368742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BFBFBA-F04F-4611-BFD5-71CFE214A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AAA58-C633-4560-9E3D-6F520736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45F1B-B42A-4D1B-A2AB-C426B0D1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E7375-68A2-4B75-8FBC-B57786A2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78B893-817B-4787-B8B0-0AF57EC6E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0FB70-825B-4569-A5E4-174B1B1F1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7B29D-B59F-4F66-B6CA-607ADA01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0D66E-9CF0-49E9-BDCD-76D99B3D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4AD02-230B-4C1A-9D4F-46B8BCD6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7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E1EA1-592F-452B-90AA-1E3ADF26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D8FE6-441D-4880-AD2D-CF4E09C7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093DA-0509-46DC-92B7-3A9845E6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621AA-DA3F-4476-A296-4A4EAB94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6FAC3-3251-4A77-A4FC-1928B5F4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3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B43CD-74A6-49FC-A75C-789C17B3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26D886-1A2D-43AF-BEF6-2514E197E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8C0E2-7B76-4D27-A0EF-164AFDFA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712D5-181D-4B09-A494-09C04FD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E4182-D7AE-4697-98D7-A2A337B9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B1559-9C25-403A-9B3D-3F57ED2E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5176D-A140-4580-BD65-52EA621BC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C683EB-6314-428F-A22F-B4EFA4F55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313BC-7132-46A9-B05A-F676274E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95E54-15B0-4B09-80F5-FAEBB3A4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5FBE9-F2CF-434B-B17E-07A077B2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1FB8-44DB-4B38-A1B8-441A3E22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82504-F9E3-4E74-A169-F6283CC8E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15CC33-2721-420D-BD17-554EF30A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78DB5-AC91-4913-8D7D-BDA80CAE3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57B170-ADA6-4BC7-ABE0-8FC93265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169B30-BAC5-4E6F-96A0-3AFB380F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27D89-8FD8-4D77-9757-F25BF4DB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2A673E-81E8-47C9-821B-037E313E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1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49565-A7D0-47F0-B416-B1C9032F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7ECD8B-8AD0-4B31-AB16-3031508A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F697E2-6E36-45DC-BDEF-9EDC580F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BA9F72-DEF0-4E60-AE1A-C89117B1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1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1051B-C33C-4F1E-8B6F-3DD2DACF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3A3B87-693B-4574-B83F-85F8329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60BEEB-71B2-4049-996F-F2A4205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8133-9DD8-48AC-B1F2-8F902089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6DC24-BC88-447E-AFDE-CFCBFF5E8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0F3B57-16D2-4974-8EC2-AD5FE30C8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2DBAB-27DA-4188-948F-791CA4D9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38EC5-3F0B-4484-8A8E-3682158C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D4540-CC84-42E2-BFDE-F374DDE1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6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2434E-F630-4256-960C-0AFE1B27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CCBA82-ABB3-47D9-886A-56AB2A3C9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91C48-3254-4C90-8F16-1D8CF8ED4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B9956-54DA-4357-8E42-A7DC5DEE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14128-6B6B-48D5-B3C5-936F5F3F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044C6-DDBC-4775-9CE9-7A22E1BB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6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37E9F-4116-4E6F-ABDF-EEA6EB87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91A1A-AAE0-46FD-84AA-76890623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FD5E9-ACEE-4449-BF99-EA9D603B0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9FE54-5003-4DA7-B6D8-DBE1A4C27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49DFC-BEAD-4E0D-8822-C4ABD00D4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4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360191-4676-4F60-9B1B-C16A8C05B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FFF856-CA8C-4102-A614-78AC8F341545}"/>
              </a:ext>
            </a:extLst>
          </p:cNvPr>
          <p:cNvSpPr/>
          <p:nvPr/>
        </p:nvSpPr>
        <p:spPr>
          <a:xfrm>
            <a:off x="282180" y="184667"/>
            <a:ext cx="8358481" cy="6473308"/>
          </a:xfrm>
          <a:prstGeom prst="rect">
            <a:avLst/>
          </a:prstGeom>
          <a:solidFill>
            <a:srgbClr val="EEE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710D2-BC9F-45CE-920E-0EABC1B5CC05}"/>
              </a:ext>
            </a:extLst>
          </p:cNvPr>
          <p:cNvSpPr txBox="1"/>
          <p:nvPr/>
        </p:nvSpPr>
        <p:spPr>
          <a:xfrm>
            <a:off x="309848" y="185813"/>
            <a:ext cx="254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predictor_collision_test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A6F45-5878-47EF-957C-86EB1299C8F8}"/>
              </a:ext>
            </a:extLst>
          </p:cNvPr>
          <p:cNvSpPr/>
          <p:nvPr/>
        </p:nvSpPr>
        <p:spPr>
          <a:xfrm>
            <a:off x="9543854" y="766207"/>
            <a:ext cx="757238" cy="3591164"/>
          </a:xfrm>
          <a:prstGeom prst="rect">
            <a:avLst/>
          </a:prstGeom>
          <a:solidFill>
            <a:srgbClr val="FBD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apb_if</a:t>
            </a:r>
            <a:r>
              <a:rPr lang="en-US" altLang="ko-KR" dirty="0">
                <a:solidFill>
                  <a:sysClr val="windowText" lastClr="000000"/>
                </a:solidFill>
              </a:rPr>
              <a:t> (32-bit width)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CC0DB-C785-40C6-BF47-73BCE2C3DA25}"/>
              </a:ext>
            </a:extLst>
          </p:cNvPr>
          <p:cNvSpPr/>
          <p:nvPr/>
        </p:nvSpPr>
        <p:spPr>
          <a:xfrm>
            <a:off x="10777694" y="1142436"/>
            <a:ext cx="1326359" cy="3278982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design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789C55-81B3-406C-8D9D-CE8B121E2B19}"/>
              </a:ext>
            </a:extLst>
          </p:cNvPr>
          <p:cNvGrpSpPr/>
          <p:nvPr/>
        </p:nvGrpSpPr>
        <p:grpSpPr>
          <a:xfrm>
            <a:off x="585786" y="574766"/>
            <a:ext cx="7863305" cy="5956663"/>
            <a:chOff x="585786" y="574766"/>
            <a:chExt cx="8481465" cy="595666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487AA9-C89D-4876-A43D-3FCCE69B1C3E}"/>
                </a:ext>
              </a:extLst>
            </p:cNvPr>
            <p:cNvSpPr/>
            <p:nvPr/>
          </p:nvSpPr>
          <p:spPr>
            <a:xfrm>
              <a:off x="585786" y="574766"/>
              <a:ext cx="8481465" cy="595666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F3A930-BAEB-478D-8DE1-F6AD971B7FAD}"/>
                </a:ext>
              </a:extLst>
            </p:cNvPr>
            <p:cNvSpPr txBox="1"/>
            <p:nvPr/>
          </p:nvSpPr>
          <p:spPr>
            <a:xfrm>
              <a:off x="585788" y="578232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my_env</a:t>
              </a:r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F1BBCB-337C-455B-924C-CA52F84D8316}"/>
              </a:ext>
            </a:extLst>
          </p:cNvPr>
          <p:cNvSpPr/>
          <p:nvPr/>
        </p:nvSpPr>
        <p:spPr>
          <a:xfrm>
            <a:off x="1713017" y="2354165"/>
            <a:ext cx="6485238" cy="1405545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281BE-AE7F-4F62-B7B8-6A73FED81FC4}"/>
              </a:ext>
            </a:extLst>
          </p:cNvPr>
          <p:cNvSpPr txBox="1"/>
          <p:nvPr/>
        </p:nvSpPr>
        <p:spPr>
          <a:xfrm>
            <a:off x="1768216" y="2365596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apb_agent0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47CC9-20E1-463F-BBDB-C12EB5FCB85D}"/>
              </a:ext>
            </a:extLst>
          </p:cNvPr>
          <p:cNvSpPr/>
          <p:nvPr/>
        </p:nvSpPr>
        <p:spPr>
          <a:xfrm>
            <a:off x="6104531" y="2428670"/>
            <a:ext cx="1711235" cy="523024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my_driver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27BB05-41E3-4DA6-90CE-179B8485531D}"/>
              </a:ext>
            </a:extLst>
          </p:cNvPr>
          <p:cNvGrpSpPr/>
          <p:nvPr/>
        </p:nvGrpSpPr>
        <p:grpSpPr>
          <a:xfrm>
            <a:off x="776360" y="3900880"/>
            <a:ext cx="7421896" cy="2499919"/>
            <a:chOff x="776359" y="2526895"/>
            <a:chExt cx="8055221" cy="387390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F0FBA2-CD91-4B4A-884B-3900CD9400CD}"/>
                </a:ext>
              </a:extLst>
            </p:cNvPr>
            <p:cNvSpPr/>
            <p:nvPr/>
          </p:nvSpPr>
          <p:spPr>
            <a:xfrm>
              <a:off x="776360" y="2537095"/>
              <a:ext cx="8055220" cy="3863705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6196C6-E00F-4547-A53A-147E26C7387B}"/>
                </a:ext>
              </a:extLst>
            </p:cNvPr>
            <p:cNvSpPr txBox="1"/>
            <p:nvPr/>
          </p:nvSpPr>
          <p:spPr>
            <a:xfrm>
              <a:off x="776359" y="2526895"/>
              <a:ext cx="1209652" cy="572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reg_env</a:t>
              </a:r>
              <a:endParaRPr lang="ko-KR" altLang="en-US" b="1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3D2B4E-A135-4DCC-B39D-C6447EBAD2F8}"/>
              </a:ext>
            </a:extLst>
          </p:cNvPr>
          <p:cNvGrpSpPr/>
          <p:nvPr/>
        </p:nvGrpSpPr>
        <p:grpSpPr>
          <a:xfrm>
            <a:off x="880636" y="4924056"/>
            <a:ext cx="6871512" cy="1359177"/>
            <a:chOff x="880636" y="3792132"/>
            <a:chExt cx="7790924" cy="249110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2F86707-E499-4CA7-AE21-177E53209402}"/>
                </a:ext>
              </a:extLst>
            </p:cNvPr>
            <p:cNvSpPr/>
            <p:nvPr/>
          </p:nvSpPr>
          <p:spPr>
            <a:xfrm>
              <a:off x="880636" y="3792132"/>
              <a:ext cx="7790924" cy="2491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B9C7DF-3218-4256-BA19-E6F0E8E327C9}"/>
                </a:ext>
              </a:extLst>
            </p:cNvPr>
            <p:cNvSpPr txBox="1"/>
            <p:nvPr/>
          </p:nvSpPr>
          <p:spPr>
            <a:xfrm>
              <a:off x="901516" y="3792132"/>
              <a:ext cx="1810506" cy="676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my_reg_block</a:t>
              </a:r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1BDF46-EE03-4E6C-AFFB-6B40C80233F5}"/>
              </a:ext>
            </a:extLst>
          </p:cNvPr>
          <p:cNvSpPr/>
          <p:nvPr/>
        </p:nvSpPr>
        <p:spPr>
          <a:xfrm>
            <a:off x="6104531" y="3085559"/>
            <a:ext cx="1711235" cy="523024"/>
          </a:xfrm>
          <a:prstGeom prst="rect">
            <a:avLst/>
          </a:prstGeom>
          <a:solidFill>
            <a:srgbClr val="548B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my_monitor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F9AF6A-CED1-429E-BD20-FB052BD9513C}"/>
              </a:ext>
            </a:extLst>
          </p:cNvPr>
          <p:cNvSpPr/>
          <p:nvPr/>
        </p:nvSpPr>
        <p:spPr>
          <a:xfrm>
            <a:off x="5505337" y="4184481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uvm_reg_predictor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63A185-3B37-43AA-8FAD-B6FC3C647928}"/>
              </a:ext>
            </a:extLst>
          </p:cNvPr>
          <p:cNvSpPr/>
          <p:nvPr/>
        </p:nvSpPr>
        <p:spPr>
          <a:xfrm>
            <a:off x="2837303" y="3070603"/>
            <a:ext cx="2092135" cy="559754"/>
          </a:xfrm>
          <a:prstGeom prst="rect">
            <a:avLst/>
          </a:prstGeom>
          <a:solidFill>
            <a:srgbClr val="AA6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uvm_sequencer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E862A0-F5BA-48F6-8FB8-B34E8FE768D4}"/>
              </a:ext>
            </a:extLst>
          </p:cNvPr>
          <p:cNvSpPr/>
          <p:nvPr/>
        </p:nvSpPr>
        <p:spPr>
          <a:xfrm>
            <a:off x="5850117" y="5222741"/>
            <a:ext cx="1557249" cy="9592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default_map</a:t>
            </a:r>
            <a:endParaRPr lang="en-US" altLang="ko-KR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0C38752-F10C-4BB5-8060-73BE7BB174FE}"/>
              </a:ext>
            </a:extLst>
          </p:cNvPr>
          <p:cNvCxnSpPr>
            <a:cxnSpLocks/>
          </p:cNvCxnSpPr>
          <p:nvPr/>
        </p:nvCxnSpPr>
        <p:spPr>
          <a:xfrm>
            <a:off x="10301092" y="2239338"/>
            <a:ext cx="494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D7BA29-E0C5-420A-B449-59169A05673D}"/>
              </a:ext>
            </a:extLst>
          </p:cNvPr>
          <p:cNvCxnSpPr>
            <a:cxnSpLocks/>
          </p:cNvCxnSpPr>
          <p:nvPr/>
        </p:nvCxnSpPr>
        <p:spPr>
          <a:xfrm flipH="1">
            <a:off x="10301092" y="2896227"/>
            <a:ext cx="4766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E1DF059-E94D-496E-9921-EE34DE18398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31027" y="2690182"/>
            <a:ext cx="1173504" cy="656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397F80F-C501-4A07-B206-98374284A0A5}"/>
              </a:ext>
            </a:extLst>
          </p:cNvPr>
          <p:cNvSpPr/>
          <p:nvPr/>
        </p:nvSpPr>
        <p:spPr>
          <a:xfrm>
            <a:off x="1713017" y="761693"/>
            <a:ext cx="6485238" cy="1405545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CB3140-5DDB-49C0-962C-A325EE8A1A47}"/>
              </a:ext>
            </a:extLst>
          </p:cNvPr>
          <p:cNvSpPr txBox="1"/>
          <p:nvPr/>
        </p:nvSpPr>
        <p:spPr>
          <a:xfrm>
            <a:off x="1768216" y="77312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apb_agent1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587F5D-8D2F-4B43-9191-6C3E54457771}"/>
              </a:ext>
            </a:extLst>
          </p:cNvPr>
          <p:cNvSpPr/>
          <p:nvPr/>
        </p:nvSpPr>
        <p:spPr>
          <a:xfrm>
            <a:off x="6104531" y="836198"/>
            <a:ext cx="1711235" cy="523024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my_driver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A8079D-0805-4545-AC4D-D4D1FC555B41}"/>
              </a:ext>
            </a:extLst>
          </p:cNvPr>
          <p:cNvSpPr/>
          <p:nvPr/>
        </p:nvSpPr>
        <p:spPr>
          <a:xfrm>
            <a:off x="6104531" y="1493087"/>
            <a:ext cx="1711235" cy="523024"/>
          </a:xfrm>
          <a:prstGeom prst="rect">
            <a:avLst/>
          </a:prstGeom>
          <a:solidFill>
            <a:srgbClr val="548B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my_monitor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AECC851-BE95-40B4-8EE0-C5924B95E88C}"/>
              </a:ext>
            </a:extLst>
          </p:cNvPr>
          <p:cNvSpPr/>
          <p:nvPr/>
        </p:nvSpPr>
        <p:spPr>
          <a:xfrm>
            <a:off x="2837303" y="1478131"/>
            <a:ext cx="2092135" cy="559754"/>
          </a:xfrm>
          <a:prstGeom prst="rect">
            <a:avLst/>
          </a:prstGeom>
          <a:solidFill>
            <a:srgbClr val="AA6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uvm_sequencer</a:t>
            </a:r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ED5D6B-7B8B-40BA-AE20-24DD0D611EDF}"/>
              </a:ext>
            </a:extLst>
          </p:cNvPr>
          <p:cNvCxnSpPr>
            <a:cxnSpLocks/>
          </p:cNvCxnSpPr>
          <p:nvPr/>
        </p:nvCxnSpPr>
        <p:spPr>
          <a:xfrm flipV="1">
            <a:off x="4931027" y="1079101"/>
            <a:ext cx="1173504" cy="656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E1A7F1C-029A-42D2-B15B-C086E32437A8}"/>
              </a:ext>
            </a:extLst>
          </p:cNvPr>
          <p:cNvCxnSpPr>
            <a:stCxn id="62" idx="3"/>
          </p:cNvCxnSpPr>
          <p:nvPr/>
        </p:nvCxnSpPr>
        <p:spPr>
          <a:xfrm>
            <a:off x="7815766" y="1097710"/>
            <a:ext cx="1728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5BD6C11-23AA-4D60-9746-0A44078539C7}"/>
              </a:ext>
            </a:extLst>
          </p:cNvPr>
          <p:cNvCxnSpPr>
            <a:stCxn id="15" idx="3"/>
          </p:cNvCxnSpPr>
          <p:nvPr/>
        </p:nvCxnSpPr>
        <p:spPr>
          <a:xfrm>
            <a:off x="7815766" y="2690182"/>
            <a:ext cx="1728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3F0945-5E8F-4560-9CA9-928AE2C07190}"/>
              </a:ext>
            </a:extLst>
          </p:cNvPr>
          <p:cNvCxnSpPr>
            <a:endCxn id="63" idx="3"/>
          </p:cNvCxnSpPr>
          <p:nvPr/>
        </p:nvCxnSpPr>
        <p:spPr>
          <a:xfrm flipH="1">
            <a:off x="7815766" y="1754599"/>
            <a:ext cx="17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8956934-E53D-435F-90D8-487163584A04}"/>
              </a:ext>
            </a:extLst>
          </p:cNvPr>
          <p:cNvCxnSpPr/>
          <p:nvPr/>
        </p:nvCxnSpPr>
        <p:spPr>
          <a:xfrm flipH="1">
            <a:off x="7815766" y="3349070"/>
            <a:ext cx="17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281FC83F-44C5-4E77-9DDB-0445AE310508}"/>
              </a:ext>
            </a:extLst>
          </p:cNvPr>
          <p:cNvSpPr/>
          <p:nvPr/>
        </p:nvSpPr>
        <p:spPr>
          <a:xfrm>
            <a:off x="6939364" y="3634219"/>
            <a:ext cx="254214" cy="237491"/>
          </a:xfrm>
          <a:prstGeom prst="diamond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F21C2C3-F65E-4CCA-BD27-95DE79024F30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7066471" y="3871710"/>
            <a:ext cx="0" cy="312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6495FE-EF86-407D-8DFB-4E7E4B6ADF44}"/>
              </a:ext>
            </a:extLst>
          </p:cNvPr>
          <p:cNvSpPr/>
          <p:nvPr/>
        </p:nvSpPr>
        <p:spPr>
          <a:xfrm>
            <a:off x="10844591" y="3553097"/>
            <a:ext cx="1196458" cy="552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temp_reg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5151768-0099-4DB2-A1A1-2AED6DC51D63}"/>
              </a:ext>
            </a:extLst>
          </p:cNvPr>
          <p:cNvSpPr/>
          <p:nvPr/>
        </p:nvSpPr>
        <p:spPr>
          <a:xfrm>
            <a:off x="2682627" y="5531171"/>
            <a:ext cx="1522481" cy="655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temp_reg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uvm_reg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1BDEE9-41EE-4094-8E83-0EC8FF3EBFD1}"/>
              </a:ext>
            </a:extLst>
          </p:cNvPr>
          <p:cNvSpPr/>
          <p:nvPr/>
        </p:nvSpPr>
        <p:spPr>
          <a:xfrm>
            <a:off x="2682627" y="4162346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reg2apb_adapter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E11C445A-7BE8-4E8E-BB09-D40F3D24BE14}"/>
              </a:ext>
            </a:extLst>
          </p:cNvPr>
          <p:cNvCxnSpPr>
            <a:stCxn id="38" idx="1"/>
          </p:cNvCxnSpPr>
          <p:nvPr/>
        </p:nvCxnSpPr>
        <p:spPr>
          <a:xfrm rot="10800000">
            <a:off x="2837303" y="3347072"/>
            <a:ext cx="3012814" cy="2355285"/>
          </a:xfrm>
          <a:prstGeom prst="curvedConnector3">
            <a:avLst>
              <a:gd name="adj1" fmla="val 1116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5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E511736-DD2A-4E97-BA6A-DF5F656C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6391"/>
              </p:ext>
            </p:extLst>
          </p:nvPr>
        </p:nvGraphicFramePr>
        <p:xfrm>
          <a:off x="2753454" y="2928021"/>
          <a:ext cx="8128000" cy="98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943">
                  <a:extLst>
                    <a:ext uri="{9D8B030D-6E8A-4147-A177-3AD203B41FA5}">
                      <a16:colId xmlns:a16="http://schemas.microsoft.com/office/drawing/2014/main" val="3066272021"/>
                    </a:ext>
                  </a:extLst>
                </a:gridCol>
                <a:gridCol w="5697057">
                  <a:extLst>
                    <a:ext uri="{9D8B030D-6E8A-4147-A177-3AD203B41FA5}">
                      <a16:colId xmlns:a16="http://schemas.microsoft.com/office/drawing/2014/main" val="3032661647"/>
                    </a:ext>
                  </a:extLst>
                </a:gridCol>
              </a:tblGrid>
              <a:tr h="989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Data_16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Data_32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7668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F7BAF7-9BA5-4408-B818-E0A65555D67F}"/>
              </a:ext>
            </a:extLst>
          </p:cNvPr>
          <p:cNvSpPr txBox="1"/>
          <p:nvPr/>
        </p:nvSpPr>
        <p:spPr>
          <a:xfrm>
            <a:off x="830511" y="3087149"/>
            <a:ext cx="1787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/>
              <a:t>temp_reg</a:t>
            </a:r>
            <a:endParaRPr lang="en-US" altLang="ko-KR" sz="2800" b="1" dirty="0"/>
          </a:p>
          <a:p>
            <a:pPr algn="ctr"/>
            <a:r>
              <a:rPr lang="en-US" altLang="ko-KR" sz="2800" b="1" dirty="0"/>
              <a:t>(0x0)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17222-EC66-4D01-8B5D-878823B4EB79}"/>
              </a:ext>
            </a:extLst>
          </p:cNvPr>
          <p:cNvSpPr txBox="1"/>
          <p:nvPr/>
        </p:nvSpPr>
        <p:spPr>
          <a:xfrm>
            <a:off x="10655270" y="255868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5D927-84B3-445A-A78D-3C759ED94DDC}"/>
              </a:ext>
            </a:extLst>
          </p:cNvPr>
          <p:cNvSpPr txBox="1"/>
          <p:nvPr/>
        </p:nvSpPr>
        <p:spPr>
          <a:xfrm>
            <a:off x="4682310" y="255868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[32][31]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7D48D-E41A-49CA-A2CC-8A185F7812F7}"/>
              </a:ext>
            </a:extLst>
          </p:cNvPr>
          <p:cNvSpPr txBox="1"/>
          <p:nvPr/>
        </p:nvSpPr>
        <p:spPr>
          <a:xfrm>
            <a:off x="2463951" y="255868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[47]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12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B8B07-6491-447F-B0CD-351EC9AEC6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4B4206-6113-423D-A564-30B263632EBE}"/>
              </a:ext>
            </a:extLst>
          </p:cNvPr>
          <p:cNvSpPr/>
          <p:nvPr/>
        </p:nvSpPr>
        <p:spPr>
          <a:xfrm>
            <a:off x="282180" y="184667"/>
            <a:ext cx="8358481" cy="6473308"/>
          </a:xfrm>
          <a:prstGeom prst="rect">
            <a:avLst/>
          </a:prstGeom>
          <a:solidFill>
            <a:srgbClr val="EEE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9EED5-39D0-429B-A880-DE9A0CEEF1A9}"/>
              </a:ext>
            </a:extLst>
          </p:cNvPr>
          <p:cNvSpPr txBox="1"/>
          <p:nvPr/>
        </p:nvSpPr>
        <p:spPr>
          <a:xfrm>
            <a:off x="309848" y="185813"/>
            <a:ext cx="254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predictor_collision_test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F4BAF2-B86D-45EA-95CD-F61A685F3736}"/>
              </a:ext>
            </a:extLst>
          </p:cNvPr>
          <p:cNvSpPr/>
          <p:nvPr/>
        </p:nvSpPr>
        <p:spPr>
          <a:xfrm>
            <a:off x="9543854" y="766207"/>
            <a:ext cx="757238" cy="3591164"/>
          </a:xfrm>
          <a:prstGeom prst="rect">
            <a:avLst/>
          </a:prstGeom>
          <a:solidFill>
            <a:srgbClr val="FBD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apb_if</a:t>
            </a:r>
            <a:r>
              <a:rPr lang="en-US" altLang="ko-KR" dirty="0">
                <a:solidFill>
                  <a:sysClr val="windowText" lastClr="000000"/>
                </a:solidFill>
              </a:rPr>
              <a:t> (32-bit width)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30CF56-F868-4563-94B7-22B993E1782A}"/>
              </a:ext>
            </a:extLst>
          </p:cNvPr>
          <p:cNvSpPr/>
          <p:nvPr/>
        </p:nvSpPr>
        <p:spPr>
          <a:xfrm>
            <a:off x="10777694" y="1142436"/>
            <a:ext cx="1326359" cy="3278982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design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B5AB75-6878-4A7F-B330-E6746EBD9F0D}"/>
              </a:ext>
            </a:extLst>
          </p:cNvPr>
          <p:cNvGrpSpPr/>
          <p:nvPr/>
        </p:nvGrpSpPr>
        <p:grpSpPr>
          <a:xfrm>
            <a:off x="585786" y="574766"/>
            <a:ext cx="7863305" cy="5956663"/>
            <a:chOff x="585786" y="574766"/>
            <a:chExt cx="8481465" cy="595666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1587A22-1F28-4BEE-AC1B-4827CF44AD7B}"/>
                </a:ext>
              </a:extLst>
            </p:cNvPr>
            <p:cNvSpPr/>
            <p:nvPr/>
          </p:nvSpPr>
          <p:spPr>
            <a:xfrm>
              <a:off x="585786" y="574766"/>
              <a:ext cx="8481465" cy="595666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A59A25-A662-4D1A-906C-952838ED0B86}"/>
                </a:ext>
              </a:extLst>
            </p:cNvPr>
            <p:cNvSpPr txBox="1"/>
            <p:nvPr/>
          </p:nvSpPr>
          <p:spPr>
            <a:xfrm>
              <a:off x="585788" y="578232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my_env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D30BCB-DD6C-4A71-9817-D3094A5CD156}"/>
              </a:ext>
            </a:extLst>
          </p:cNvPr>
          <p:cNvSpPr/>
          <p:nvPr/>
        </p:nvSpPr>
        <p:spPr>
          <a:xfrm>
            <a:off x="1713017" y="2354165"/>
            <a:ext cx="6485238" cy="1405545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F39F2-5A40-456D-9642-BE0B35EA93D3}"/>
              </a:ext>
            </a:extLst>
          </p:cNvPr>
          <p:cNvSpPr txBox="1"/>
          <p:nvPr/>
        </p:nvSpPr>
        <p:spPr>
          <a:xfrm>
            <a:off x="1768216" y="2365596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apb_agent0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D360BC-11E5-406D-8684-BFCB6D232956}"/>
              </a:ext>
            </a:extLst>
          </p:cNvPr>
          <p:cNvSpPr/>
          <p:nvPr/>
        </p:nvSpPr>
        <p:spPr>
          <a:xfrm>
            <a:off x="6104531" y="2428670"/>
            <a:ext cx="1711235" cy="523024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my_driver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7BC99C-C3FD-4B7A-90BE-5C367839291C}"/>
              </a:ext>
            </a:extLst>
          </p:cNvPr>
          <p:cNvGrpSpPr/>
          <p:nvPr/>
        </p:nvGrpSpPr>
        <p:grpSpPr>
          <a:xfrm>
            <a:off x="776360" y="3900880"/>
            <a:ext cx="7421896" cy="2499919"/>
            <a:chOff x="776359" y="2526895"/>
            <a:chExt cx="8055221" cy="387390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F8B64F3-8D58-49FD-BB43-DCF4DEF5CF96}"/>
                </a:ext>
              </a:extLst>
            </p:cNvPr>
            <p:cNvSpPr/>
            <p:nvPr/>
          </p:nvSpPr>
          <p:spPr>
            <a:xfrm>
              <a:off x="776360" y="2537095"/>
              <a:ext cx="8055220" cy="3863705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A4203E-B600-48D2-9E47-A6D1FA7C48D7}"/>
                </a:ext>
              </a:extLst>
            </p:cNvPr>
            <p:cNvSpPr txBox="1"/>
            <p:nvPr/>
          </p:nvSpPr>
          <p:spPr>
            <a:xfrm>
              <a:off x="776359" y="2526895"/>
              <a:ext cx="1209652" cy="572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reg_env</a:t>
              </a:r>
              <a:endParaRPr lang="ko-KR" altLang="en-US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1144E8-B44F-40DA-8768-97F1558EA733}"/>
              </a:ext>
            </a:extLst>
          </p:cNvPr>
          <p:cNvGrpSpPr/>
          <p:nvPr/>
        </p:nvGrpSpPr>
        <p:grpSpPr>
          <a:xfrm>
            <a:off x="880636" y="4924056"/>
            <a:ext cx="6871512" cy="1359177"/>
            <a:chOff x="880636" y="3792132"/>
            <a:chExt cx="7790924" cy="249110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04DDFBE-9165-4EA0-AE8D-D4CFD0BF1BC8}"/>
                </a:ext>
              </a:extLst>
            </p:cNvPr>
            <p:cNvSpPr/>
            <p:nvPr/>
          </p:nvSpPr>
          <p:spPr>
            <a:xfrm>
              <a:off x="880636" y="3792132"/>
              <a:ext cx="7790924" cy="2491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57F7E8-951C-48C0-8143-DC47D12FDBC4}"/>
                </a:ext>
              </a:extLst>
            </p:cNvPr>
            <p:cNvSpPr txBox="1"/>
            <p:nvPr/>
          </p:nvSpPr>
          <p:spPr>
            <a:xfrm>
              <a:off x="901516" y="3792132"/>
              <a:ext cx="1810506" cy="676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my_reg_block</a:t>
              </a:r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CAC5F5-0AE8-496B-BB7D-7049FE0F39A5}"/>
              </a:ext>
            </a:extLst>
          </p:cNvPr>
          <p:cNvSpPr/>
          <p:nvPr/>
        </p:nvSpPr>
        <p:spPr>
          <a:xfrm>
            <a:off x="6104531" y="3085559"/>
            <a:ext cx="1711235" cy="523024"/>
          </a:xfrm>
          <a:prstGeom prst="rect">
            <a:avLst/>
          </a:prstGeom>
          <a:solidFill>
            <a:srgbClr val="548B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my_monitor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1B34AE-39FF-4C97-916B-58A5BA134A01}"/>
              </a:ext>
            </a:extLst>
          </p:cNvPr>
          <p:cNvSpPr/>
          <p:nvPr/>
        </p:nvSpPr>
        <p:spPr>
          <a:xfrm>
            <a:off x="5505337" y="4184481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uvm_reg_predictor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6F2C5C-4763-4F94-9DB3-61EA925C4E21}"/>
              </a:ext>
            </a:extLst>
          </p:cNvPr>
          <p:cNvSpPr/>
          <p:nvPr/>
        </p:nvSpPr>
        <p:spPr>
          <a:xfrm>
            <a:off x="2837303" y="3070603"/>
            <a:ext cx="2092135" cy="559754"/>
          </a:xfrm>
          <a:prstGeom prst="rect">
            <a:avLst/>
          </a:prstGeom>
          <a:solidFill>
            <a:srgbClr val="AA6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uvm_sequencer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A56DB2-8461-4D8A-9093-E22694C86344}"/>
              </a:ext>
            </a:extLst>
          </p:cNvPr>
          <p:cNvSpPr/>
          <p:nvPr/>
        </p:nvSpPr>
        <p:spPr>
          <a:xfrm>
            <a:off x="5850117" y="5222741"/>
            <a:ext cx="1557249" cy="9592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default_map</a:t>
            </a:r>
            <a:endParaRPr lang="en-US" altLang="ko-KR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BF4C4E9-5149-4A3D-A15C-5C5D7A2F2337}"/>
              </a:ext>
            </a:extLst>
          </p:cNvPr>
          <p:cNvCxnSpPr>
            <a:cxnSpLocks/>
          </p:cNvCxnSpPr>
          <p:nvPr/>
        </p:nvCxnSpPr>
        <p:spPr>
          <a:xfrm>
            <a:off x="10301092" y="2239338"/>
            <a:ext cx="494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DD20859-5EDE-4B72-B789-01398067FE18}"/>
              </a:ext>
            </a:extLst>
          </p:cNvPr>
          <p:cNvCxnSpPr>
            <a:cxnSpLocks/>
          </p:cNvCxnSpPr>
          <p:nvPr/>
        </p:nvCxnSpPr>
        <p:spPr>
          <a:xfrm flipH="1">
            <a:off x="10301092" y="2896227"/>
            <a:ext cx="4766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45F9B14-4504-406C-9CCD-455271B1FD3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931027" y="2690182"/>
            <a:ext cx="1173504" cy="656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679289-3D5A-4BC3-A6FA-F3BF6E463027}"/>
              </a:ext>
            </a:extLst>
          </p:cNvPr>
          <p:cNvSpPr/>
          <p:nvPr/>
        </p:nvSpPr>
        <p:spPr>
          <a:xfrm>
            <a:off x="1713017" y="761693"/>
            <a:ext cx="6485238" cy="1405545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97D74-29A4-4CBD-9BA8-4EE1D6843E56}"/>
              </a:ext>
            </a:extLst>
          </p:cNvPr>
          <p:cNvSpPr txBox="1"/>
          <p:nvPr/>
        </p:nvSpPr>
        <p:spPr>
          <a:xfrm>
            <a:off x="1768216" y="77312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apb_agent1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5CEB08-A960-48C5-AD13-BBAA445A6A64}"/>
              </a:ext>
            </a:extLst>
          </p:cNvPr>
          <p:cNvSpPr/>
          <p:nvPr/>
        </p:nvSpPr>
        <p:spPr>
          <a:xfrm>
            <a:off x="6104531" y="836198"/>
            <a:ext cx="1711235" cy="523024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my_driver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2B42D0-0749-4996-9724-27635E6D5D29}"/>
              </a:ext>
            </a:extLst>
          </p:cNvPr>
          <p:cNvSpPr/>
          <p:nvPr/>
        </p:nvSpPr>
        <p:spPr>
          <a:xfrm>
            <a:off x="6104531" y="1493087"/>
            <a:ext cx="1711235" cy="523024"/>
          </a:xfrm>
          <a:prstGeom prst="rect">
            <a:avLst/>
          </a:prstGeom>
          <a:solidFill>
            <a:srgbClr val="548B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my_monitor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63420F-33E7-4749-A74B-F6DD888C9A6B}"/>
              </a:ext>
            </a:extLst>
          </p:cNvPr>
          <p:cNvSpPr/>
          <p:nvPr/>
        </p:nvSpPr>
        <p:spPr>
          <a:xfrm>
            <a:off x="2837303" y="1478131"/>
            <a:ext cx="2092135" cy="559754"/>
          </a:xfrm>
          <a:prstGeom prst="rect">
            <a:avLst/>
          </a:prstGeom>
          <a:solidFill>
            <a:srgbClr val="AA6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uvm_sequencer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041371-FDF6-4FFB-936C-674AEB29393F}"/>
              </a:ext>
            </a:extLst>
          </p:cNvPr>
          <p:cNvCxnSpPr>
            <a:cxnSpLocks/>
          </p:cNvCxnSpPr>
          <p:nvPr/>
        </p:nvCxnSpPr>
        <p:spPr>
          <a:xfrm flipV="1">
            <a:off x="4931027" y="1079101"/>
            <a:ext cx="1173504" cy="656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015480-CFCC-451C-863D-6F78CECDB57E}"/>
              </a:ext>
            </a:extLst>
          </p:cNvPr>
          <p:cNvCxnSpPr>
            <a:stCxn id="28" idx="3"/>
          </p:cNvCxnSpPr>
          <p:nvPr/>
        </p:nvCxnSpPr>
        <p:spPr>
          <a:xfrm>
            <a:off x="7815766" y="1097710"/>
            <a:ext cx="1728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EC8FD6E-585A-47DF-B2E7-4815300D6062}"/>
              </a:ext>
            </a:extLst>
          </p:cNvPr>
          <p:cNvCxnSpPr>
            <a:stCxn id="12" idx="3"/>
          </p:cNvCxnSpPr>
          <p:nvPr/>
        </p:nvCxnSpPr>
        <p:spPr>
          <a:xfrm>
            <a:off x="7815766" y="2690182"/>
            <a:ext cx="1728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D05E9CC-8F2E-4997-9A01-BD182A6E63F4}"/>
              </a:ext>
            </a:extLst>
          </p:cNvPr>
          <p:cNvCxnSpPr>
            <a:endCxn id="29" idx="3"/>
          </p:cNvCxnSpPr>
          <p:nvPr/>
        </p:nvCxnSpPr>
        <p:spPr>
          <a:xfrm flipH="1">
            <a:off x="7815766" y="1754599"/>
            <a:ext cx="17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9C286B-E0C1-4527-B0B6-F55724C1EB67}"/>
              </a:ext>
            </a:extLst>
          </p:cNvPr>
          <p:cNvCxnSpPr/>
          <p:nvPr/>
        </p:nvCxnSpPr>
        <p:spPr>
          <a:xfrm flipH="1">
            <a:off x="7815766" y="3349070"/>
            <a:ext cx="17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D5B8F51A-CC0D-459A-8A00-9F1A3F216D6B}"/>
              </a:ext>
            </a:extLst>
          </p:cNvPr>
          <p:cNvSpPr/>
          <p:nvPr/>
        </p:nvSpPr>
        <p:spPr>
          <a:xfrm>
            <a:off x="6939364" y="3634219"/>
            <a:ext cx="254214" cy="237491"/>
          </a:xfrm>
          <a:prstGeom prst="diamond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A440A36-7951-47B1-80BF-F3103B9682C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066471" y="3871710"/>
            <a:ext cx="0" cy="312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E4E229A-4AF5-4C3C-9B43-D1AE384A0648}"/>
              </a:ext>
            </a:extLst>
          </p:cNvPr>
          <p:cNvSpPr/>
          <p:nvPr/>
        </p:nvSpPr>
        <p:spPr>
          <a:xfrm>
            <a:off x="10844591" y="3553097"/>
            <a:ext cx="1196458" cy="552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temp_reg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B9A299-CA42-4994-806E-8CD8CA489BBE}"/>
              </a:ext>
            </a:extLst>
          </p:cNvPr>
          <p:cNvSpPr/>
          <p:nvPr/>
        </p:nvSpPr>
        <p:spPr>
          <a:xfrm>
            <a:off x="2682627" y="5531171"/>
            <a:ext cx="1522481" cy="655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temp_reg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uvm_reg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AC1E4B-11CF-4B99-B1B8-8B284858F27F}"/>
              </a:ext>
            </a:extLst>
          </p:cNvPr>
          <p:cNvSpPr/>
          <p:nvPr/>
        </p:nvSpPr>
        <p:spPr>
          <a:xfrm>
            <a:off x="2682627" y="4162346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reg2apb_adapter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8B5F5F17-3C21-4D3D-AD8F-365C1633113E}"/>
              </a:ext>
            </a:extLst>
          </p:cNvPr>
          <p:cNvCxnSpPr>
            <a:stCxn id="22" idx="1"/>
          </p:cNvCxnSpPr>
          <p:nvPr/>
        </p:nvCxnSpPr>
        <p:spPr>
          <a:xfrm rot="10800000">
            <a:off x="2837303" y="3347072"/>
            <a:ext cx="3012814" cy="2355285"/>
          </a:xfrm>
          <a:prstGeom prst="curvedConnector3">
            <a:avLst>
              <a:gd name="adj1" fmla="val 1116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62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163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ada</dc:creator>
  <cp:lastModifiedBy>ada</cp:lastModifiedBy>
  <cp:revision>63</cp:revision>
  <dcterms:created xsi:type="dcterms:W3CDTF">2022-01-25T12:31:24Z</dcterms:created>
  <dcterms:modified xsi:type="dcterms:W3CDTF">2022-02-09T12:27:38Z</dcterms:modified>
</cp:coreProperties>
</file>