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CCFF"/>
    <a:srgbClr val="989899"/>
    <a:srgbClr val="E1F9FF"/>
    <a:srgbClr val="DDECEF"/>
    <a:srgbClr val="AA6862"/>
    <a:srgbClr val="FFFFFF"/>
    <a:srgbClr val="F2F2F2"/>
    <a:srgbClr val="FFFFCC"/>
    <a:srgbClr val="548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3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C7C9E-D2C6-4DDC-BE43-24F92DEB9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A24614-470B-45F5-A5C9-E2D8E1F62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DE46A-814A-4E51-AD01-CA2FECF6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4200F-7ACC-4452-AFF6-40E51A8B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907DE-9F86-432D-A261-B91A98E2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0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67922-93B2-4301-9BE1-BD368742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BFBFBA-F04F-4611-BFD5-71CFE214A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AAA58-C633-4560-9E3D-6F520736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45F1B-B42A-4D1B-A2AB-C426B0D1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E7375-68A2-4B75-8FBC-B57786A2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78B893-817B-4787-B8B0-0AF57EC6E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0FB70-825B-4569-A5E4-174B1B1F1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7B29D-B59F-4F66-B6CA-607ADA01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0D66E-9CF0-49E9-BDCD-76D99B3D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4AD02-230B-4C1A-9D4F-46B8BCD6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7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E1EA1-592F-452B-90AA-1E3ADF26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D8FE6-441D-4880-AD2D-CF4E09C7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093DA-0509-46DC-92B7-3A9845E6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621AA-DA3F-4476-A296-4A4EAB94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6FAC3-3251-4A77-A4FC-1928B5F4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3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B43CD-74A6-49FC-A75C-789C17B3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26D886-1A2D-43AF-BEF6-2514E197E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8C0E2-7B76-4D27-A0EF-164AFDFA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712D5-181D-4B09-A494-09C04FD0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E4182-D7AE-4697-98D7-A2A337B9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3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B1559-9C25-403A-9B3D-3F57ED2E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5176D-A140-4580-BD65-52EA621BC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C683EB-6314-428F-A22F-B4EFA4F55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313BC-7132-46A9-B05A-F676274E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95E54-15B0-4B09-80F5-FAEBB3A4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5FBE9-F2CF-434B-B17E-07A077B2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91FB8-44DB-4B38-A1B8-441A3E22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82504-F9E3-4E74-A169-F6283CC8E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15CC33-2721-420D-BD17-554EF30A9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E78DB5-AC91-4913-8D7D-BDA80CAE3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57B170-ADA6-4BC7-ABE0-8FC93265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169B30-BAC5-4E6F-96A0-3AFB380F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27D89-8FD8-4D77-9757-F25BF4DB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2A673E-81E8-47C9-821B-037E313E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1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49565-A7D0-47F0-B416-B1C9032F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7ECD8B-8AD0-4B31-AB16-3031508A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F697E2-6E36-45DC-BDEF-9EDC580F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BA9F72-DEF0-4E60-AE1A-C89117B1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1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31051B-C33C-4F1E-8B6F-3DD2DACF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3A3B87-693B-4574-B83F-85F8329A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60BEEB-71B2-4049-996F-F2A4205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08133-9DD8-48AC-B1F2-8F902089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6DC24-BC88-447E-AFDE-CFCBFF5E8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0F3B57-16D2-4974-8EC2-AD5FE30C8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2DBAB-27DA-4188-948F-791CA4D9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38EC5-3F0B-4484-8A8E-3682158C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D4540-CC84-42E2-BFDE-F374DDE1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6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2434E-F630-4256-960C-0AFE1B27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CCBA82-ABB3-47D9-886A-56AB2A3C9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91C48-3254-4C90-8F16-1D8CF8ED4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B9956-54DA-4357-8E42-A7DC5DEE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314128-6B6B-48D5-B3C5-936F5F3F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044C6-DDBC-4775-9CE9-7A22E1BB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6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337E9F-4116-4E6F-ABDF-EEA6EB87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91A1A-AAE0-46FD-84AA-768906235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FD5E9-ACEE-4449-BF99-EA9D603B0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D17FB-2739-4771-AAD2-B52165E10269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9FE54-5003-4DA7-B6D8-DBE1A4C27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49DFC-BEAD-4E0D-8822-C4ABD00D4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4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A1360191-4676-4F60-9B1B-C16A8C05BE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FFF856-CA8C-4102-A614-78AC8F341545}"/>
              </a:ext>
            </a:extLst>
          </p:cNvPr>
          <p:cNvSpPr/>
          <p:nvPr/>
        </p:nvSpPr>
        <p:spPr>
          <a:xfrm>
            <a:off x="282180" y="184667"/>
            <a:ext cx="8430746" cy="6473308"/>
          </a:xfrm>
          <a:prstGeom prst="rect">
            <a:avLst/>
          </a:prstGeom>
          <a:solidFill>
            <a:srgbClr val="EEEA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487AA9-C89D-4876-A43D-3FCCE69B1C3E}"/>
              </a:ext>
            </a:extLst>
          </p:cNvPr>
          <p:cNvSpPr/>
          <p:nvPr/>
        </p:nvSpPr>
        <p:spPr>
          <a:xfrm>
            <a:off x="585787" y="574766"/>
            <a:ext cx="7649522" cy="595666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710D2-BC9F-45CE-920E-0EABC1B5CC05}"/>
              </a:ext>
            </a:extLst>
          </p:cNvPr>
          <p:cNvSpPr txBox="1"/>
          <p:nvPr/>
        </p:nvSpPr>
        <p:spPr>
          <a:xfrm>
            <a:off x="309848" y="18581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reg_rw_test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F0FBA2-CD91-4B4A-884B-3900CD9400CD}"/>
              </a:ext>
            </a:extLst>
          </p:cNvPr>
          <p:cNvSpPr/>
          <p:nvPr/>
        </p:nvSpPr>
        <p:spPr>
          <a:xfrm>
            <a:off x="776360" y="2537095"/>
            <a:ext cx="7226356" cy="3863705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093C6F-DDDE-40B8-8451-49681A20F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892" y="-6178112"/>
            <a:ext cx="6029325" cy="56769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A6F45-5878-47EF-957C-86EB1299C8F8}"/>
              </a:ext>
            </a:extLst>
          </p:cNvPr>
          <p:cNvSpPr/>
          <p:nvPr/>
        </p:nvSpPr>
        <p:spPr>
          <a:xfrm>
            <a:off x="9543854" y="880507"/>
            <a:ext cx="757238" cy="3591164"/>
          </a:xfrm>
          <a:prstGeom prst="rect">
            <a:avLst/>
          </a:prstGeom>
          <a:solidFill>
            <a:srgbClr val="FBD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bus_if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CC0DB-C785-40C6-BF47-73BCE2C3DA25}"/>
              </a:ext>
            </a:extLst>
          </p:cNvPr>
          <p:cNvSpPr/>
          <p:nvPr/>
        </p:nvSpPr>
        <p:spPr>
          <a:xfrm>
            <a:off x="10777694" y="1256736"/>
            <a:ext cx="1326359" cy="3278982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DUT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F1BBCB-337C-455B-924C-CA52F84D8316}"/>
              </a:ext>
            </a:extLst>
          </p:cNvPr>
          <p:cNvSpPr/>
          <p:nvPr/>
        </p:nvSpPr>
        <p:spPr>
          <a:xfrm>
            <a:off x="2346342" y="691703"/>
            <a:ext cx="5656374" cy="1695534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3A930-BAEB-478D-8DE1-F6AD971B7FAD}"/>
              </a:ext>
            </a:extLst>
          </p:cNvPr>
          <p:cNvSpPr txBox="1"/>
          <p:nvPr/>
        </p:nvSpPr>
        <p:spPr>
          <a:xfrm>
            <a:off x="585788" y="71437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my_env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A281BE-AE7F-4F62-B7B8-6A73FED81FC4}"/>
              </a:ext>
            </a:extLst>
          </p:cNvPr>
          <p:cNvSpPr txBox="1"/>
          <p:nvPr/>
        </p:nvSpPr>
        <p:spPr>
          <a:xfrm>
            <a:off x="2401541" y="703134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my_agent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F86707-E499-4CA7-AE21-177E53209402}"/>
              </a:ext>
            </a:extLst>
          </p:cNvPr>
          <p:cNvSpPr/>
          <p:nvPr/>
        </p:nvSpPr>
        <p:spPr>
          <a:xfrm>
            <a:off x="880636" y="3792132"/>
            <a:ext cx="6920486" cy="2491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47CC9-20E1-463F-BBDB-C12EB5FCB85D}"/>
              </a:ext>
            </a:extLst>
          </p:cNvPr>
          <p:cNvSpPr/>
          <p:nvPr/>
        </p:nvSpPr>
        <p:spPr>
          <a:xfrm>
            <a:off x="6089887" y="880508"/>
            <a:ext cx="1711235" cy="523024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Driver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196C6-E00F-4547-A53A-147E26C7387B}"/>
              </a:ext>
            </a:extLst>
          </p:cNvPr>
          <p:cNvSpPr txBox="1"/>
          <p:nvPr/>
        </p:nvSpPr>
        <p:spPr>
          <a:xfrm>
            <a:off x="776359" y="2526895"/>
            <a:ext cx="103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reg_env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9C7DF-3218-4256-BA19-E6F0E8E327C9}"/>
              </a:ext>
            </a:extLst>
          </p:cNvPr>
          <p:cNvSpPr txBox="1"/>
          <p:nvPr/>
        </p:nvSpPr>
        <p:spPr>
          <a:xfrm>
            <a:off x="901516" y="3792132"/>
            <a:ext cx="323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ral_sys_traffic</a:t>
            </a:r>
            <a:r>
              <a:rPr lang="en-US" altLang="ko-KR" dirty="0"/>
              <a:t>(</a:t>
            </a:r>
            <a:r>
              <a:rPr lang="en-US" altLang="ko-KR" dirty="0" err="1"/>
              <a:t>uvm_reg_block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CFBFC-CED6-4E3E-BC9C-A808F3A98414}"/>
              </a:ext>
            </a:extLst>
          </p:cNvPr>
          <p:cNvSpPr/>
          <p:nvPr/>
        </p:nvSpPr>
        <p:spPr>
          <a:xfrm>
            <a:off x="992087" y="4311322"/>
            <a:ext cx="5103913" cy="1832304"/>
          </a:xfrm>
          <a:prstGeom prst="rect">
            <a:avLst/>
          </a:prstGeom>
          <a:solidFill>
            <a:srgbClr val="E1F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3909D2-DC79-4170-9115-1D67B98A4D77}"/>
              </a:ext>
            </a:extLst>
          </p:cNvPr>
          <p:cNvSpPr txBox="1"/>
          <p:nvPr/>
        </p:nvSpPr>
        <p:spPr>
          <a:xfrm>
            <a:off x="992085" y="4311322"/>
            <a:ext cx="389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ral_block_traffic_cfg</a:t>
            </a:r>
            <a:r>
              <a:rPr lang="en-US" altLang="ko-KR" dirty="0"/>
              <a:t>(</a:t>
            </a:r>
            <a:r>
              <a:rPr lang="en-US" altLang="ko-KR" dirty="0" err="1"/>
              <a:t>uvm_reg_block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6E7EB0-EA7B-46E1-A6D8-4894DE6CC2F7}"/>
              </a:ext>
            </a:extLst>
          </p:cNvPr>
          <p:cNvSpPr/>
          <p:nvPr/>
        </p:nvSpPr>
        <p:spPr>
          <a:xfrm>
            <a:off x="1097184" y="4802209"/>
            <a:ext cx="1667765" cy="11112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ral_cfg_timer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uvm_reg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83CEA2-C691-4C78-BC14-552FE733FE40}"/>
              </a:ext>
            </a:extLst>
          </p:cNvPr>
          <p:cNvSpPr/>
          <p:nvPr/>
        </p:nvSpPr>
        <p:spPr>
          <a:xfrm>
            <a:off x="2843213" y="4802209"/>
            <a:ext cx="1522481" cy="11112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ral_cfg_ctl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uvm_reg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EB24EE-F5F6-4886-81CD-8DC7C6799A0D}"/>
              </a:ext>
            </a:extLst>
          </p:cNvPr>
          <p:cNvSpPr/>
          <p:nvPr/>
        </p:nvSpPr>
        <p:spPr>
          <a:xfrm>
            <a:off x="4443959" y="4802209"/>
            <a:ext cx="1522481" cy="11112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ral_cfg_stat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uvm_reg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1BDF46-EE03-4E6C-AFFB-6B40C80233F5}"/>
              </a:ext>
            </a:extLst>
          </p:cNvPr>
          <p:cNvSpPr/>
          <p:nvPr/>
        </p:nvSpPr>
        <p:spPr>
          <a:xfrm>
            <a:off x="6089887" y="1537397"/>
            <a:ext cx="1711235" cy="523024"/>
          </a:xfrm>
          <a:prstGeom prst="rect">
            <a:avLst/>
          </a:prstGeom>
          <a:solidFill>
            <a:srgbClr val="548B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Monitor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F9AF6A-CED1-429E-BD20-FB052BD9513C}"/>
              </a:ext>
            </a:extLst>
          </p:cNvPr>
          <p:cNvSpPr/>
          <p:nvPr/>
        </p:nvSpPr>
        <p:spPr>
          <a:xfrm>
            <a:off x="5554311" y="2916676"/>
            <a:ext cx="2246811" cy="59840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uvm_reg_predictor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63A185-3B37-43AA-8FAD-B6FC3C647928}"/>
              </a:ext>
            </a:extLst>
          </p:cNvPr>
          <p:cNvSpPr/>
          <p:nvPr/>
        </p:nvSpPr>
        <p:spPr>
          <a:xfrm>
            <a:off x="3172047" y="1522441"/>
            <a:ext cx="2092135" cy="559754"/>
          </a:xfrm>
          <a:prstGeom prst="rect">
            <a:avLst/>
          </a:prstGeom>
          <a:solidFill>
            <a:srgbClr val="AA68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Sequencer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90FAD7-0B77-4B64-8776-7F0FD0EF9AEF}"/>
              </a:ext>
            </a:extLst>
          </p:cNvPr>
          <p:cNvSpPr/>
          <p:nvPr/>
        </p:nvSpPr>
        <p:spPr>
          <a:xfrm>
            <a:off x="3017371" y="2906427"/>
            <a:ext cx="2246811" cy="59840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reg2apb_adapter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7C30B94-2A15-4EB5-A9C4-24629E6A5FBE}"/>
              </a:ext>
            </a:extLst>
          </p:cNvPr>
          <p:cNvCxnSpPr>
            <a:stCxn id="15" idx="3"/>
          </p:cNvCxnSpPr>
          <p:nvPr/>
        </p:nvCxnSpPr>
        <p:spPr>
          <a:xfrm>
            <a:off x="7801122" y="1142020"/>
            <a:ext cx="17605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4B91D2A-92BB-4E62-BB83-13CD08D4D82C}"/>
              </a:ext>
            </a:extLst>
          </p:cNvPr>
          <p:cNvCxnSpPr>
            <a:cxnSpLocks/>
          </p:cNvCxnSpPr>
          <p:nvPr/>
        </p:nvCxnSpPr>
        <p:spPr>
          <a:xfrm flipH="1">
            <a:off x="7801122" y="1798909"/>
            <a:ext cx="1742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06B9F36E-D83B-40CD-ABA7-113C5D81D440}"/>
              </a:ext>
            </a:extLst>
          </p:cNvPr>
          <p:cNvSpPr/>
          <p:nvPr/>
        </p:nvSpPr>
        <p:spPr>
          <a:xfrm>
            <a:off x="6860962" y="2049748"/>
            <a:ext cx="254214" cy="237491"/>
          </a:xfrm>
          <a:prstGeom prst="diamond">
            <a:avLst/>
          </a:prstGeom>
          <a:solidFill>
            <a:srgbClr val="9898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FBF4E0C-5C9C-4ADA-BCD7-6F4B4FF3CF2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988069" y="2287239"/>
            <a:ext cx="0" cy="669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E862A0-F5BA-48F6-8FB8-B34E8FE768D4}"/>
              </a:ext>
            </a:extLst>
          </p:cNvPr>
          <p:cNvSpPr/>
          <p:nvPr/>
        </p:nvSpPr>
        <p:spPr>
          <a:xfrm>
            <a:off x="6184263" y="4323401"/>
            <a:ext cx="1522481" cy="1820225"/>
          </a:xfrm>
          <a:prstGeom prst="rect">
            <a:avLst/>
          </a:prstGeom>
          <a:solidFill>
            <a:srgbClr val="CCCC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default_map</a:t>
            </a:r>
            <a:endParaRPr lang="en-US" altLang="ko-KR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1ED8FA89-30D3-42EF-AD24-A318834E17C7}"/>
              </a:ext>
            </a:extLst>
          </p:cNvPr>
          <p:cNvCxnSpPr>
            <a:stCxn id="38" idx="0"/>
            <a:endCxn id="29" idx="1"/>
          </p:cNvCxnSpPr>
          <p:nvPr/>
        </p:nvCxnSpPr>
        <p:spPr>
          <a:xfrm rot="16200000" flipV="1">
            <a:off x="3798235" y="1176131"/>
            <a:ext cx="2521083" cy="3773457"/>
          </a:xfrm>
          <a:prstGeom prst="curvedConnector4">
            <a:avLst>
              <a:gd name="adj1" fmla="val 20680"/>
              <a:gd name="adj2" fmla="val 1249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5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88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ada</dc:creator>
  <cp:lastModifiedBy>ada</cp:lastModifiedBy>
  <cp:revision>14</cp:revision>
  <dcterms:created xsi:type="dcterms:W3CDTF">2022-01-25T12:31:24Z</dcterms:created>
  <dcterms:modified xsi:type="dcterms:W3CDTF">2022-01-25T13:21:24Z</dcterms:modified>
</cp:coreProperties>
</file>