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7" autoAdjust="0"/>
    <p:restoredTop sz="94660"/>
  </p:normalViewPr>
  <p:slideViewPr>
    <p:cSldViewPr snapToGrid="0">
      <p:cViewPr>
        <p:scale>
          <a:sx n="100" d="100"/>
          <a:sy n="100" d="100"/>
        </p:scale>
        <p:origin x="-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FB25-8626-4D0D-8D48-C2E7F3F5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C8134-ED1B-4F35-B0EA-73C68561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001A-0910-4F18-9EA5-C4EDFBC0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950C9-69D1-4B88-A39B-A6C21F48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F142-0C7E-4B4B-A02E-8EE617C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2CAF7-335D-45E5-8CF1-973E4F9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FB03E-D28A-4711-81DE-A725D263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368DD-A6E3-4F05-8B0C-79868E2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21F16-2287-4A15-8E83-3B251E4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7161-C5BC-46E0-BE93-91C4050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261FB-D620-47CB-8887-E2704438A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92EBF-9043-4C90-9340-E7342470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4D0-21E9-4E39-AD35-F2FD58E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3B7E1-7F25-4D6A-B4D7-A0FF9E0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F8140-0A9C-44B5-A6BB-15D2C9E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4DA5-4B7A-4680-8D71-A200A72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E1E0-A001-49E6-9EED-8C27F11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2A93-922D-4BCB-B75E-55EA628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F7B46-9CD3-458F-85B1-E73B4CAC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5525F-8D83-4600-A114-6DB0FD25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59AC8-3A3F-4D09-9264-65EFD9A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8C80D-D69A-4FEF-9778-BD366CA5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474B5-EB19-4C6B-B372-623CE3DD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FDBC1-10A6-468D-8D64-C31DC1E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EE4C2-6F6C-45A7-8B92-12B293B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1FCA2-EF81-4D65-A50B-03F40E7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5D413-5DCE-42F2-8947-5CDEDEAC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DBE47-77DC-4FEA-9F58-880CB769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669-DEAA-4AE9-ADCD-259E47E4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F9D86-5E76-443E-BB82-5ECCA301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9B4B-FCA1-4CDE-B4EB-8CD31B9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1382-12C5-4ECE-BDA5-91F7665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5FA4-0D68-4DE0-B6E5-181886E7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6E2F8-EEAB-4369-9313-F374FD93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0BDB8-9442-45B3-813D-C0BF149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B05D5-63AE-491D-8B9D-99A860CB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8547E6-340F-49B5-8F90-2E3B9F8B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DAA55-6C3A-48A1-A811-0FA6F16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DC6CA-DD8B-4EB9-B98C-DCB91BED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9FC0-9D7E-4D15-BBB6-64A8F6B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7275B-818B-41C8-AEEF-71CCA674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1ED77-B74D-4F71-9B9A-0925EA1E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090D1-ED33-4ADE-BB70-1B3A69B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643220-631C-411E-A3FA-D638285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9C3B9-15F5-4410-8447-78944070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1E2EF-510C-4BFF-A0B5-6CE457A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950-35C7-4B66-A0A0-53D99A5E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8042-E8DA-4B3F-9707-A26153F6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423AA-9465-486C-9A06-5DC3546C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AC922-2400-4F55-94DB-E9E8484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EB95D-BBE9-403D-AA01-E9C74EF2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D9E73-9B19-499D-ABF6-382D2A8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96FF-E370-4095-9491-6C7A3892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D42189-2940-4EDC-A197-E276C6C0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AC087-98A9-4E2F-A916-C739C095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FFC1F-B5FB-444F-8963-E3411EB2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59053-5516-449D-A256-86D19D8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873-8409-4155-87C7-D13CFF1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C9071-3607-43C5-88F9-AFF55754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53564-DF3E-4462-8F87-8F12AB62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16A73-1348-4A1A-9698-C2D165658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098F-5A7D-4AA1-961D-83B6B3DB6A6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73B2E-1EC6-40B4-A835-B1262588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ED704-B309-4B4D-BA89-797E4392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336EA1-20EC-4112-9F1E-8980809F6842}"/>
              </a:ext>
            </a:extLst>
          </p:cNvPr>
          <p:cNvSpPr/>
          <p:nvPr/>
        </p:nvSpPr>
        <p:spPr>
          <a:xfrm>
            <a:off x="2545080" y="396240"/>
            <a:ext cx="7208520" cy="61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F7E75-431D-4623-8DC1-92C770083A9F}"/>
              </a:ext>
            </a:extLst>
          </p:cNvPr>
          <p:cNvSpPr txBox="1"/>
          <p:nvPr/>
        </p:nvSpPr>
        <p:spPr>
          <a:xfrm>
            <a:off x="9079531" y="381000"/>
            <a:ext cx="67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tb_top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291895-C59C-4AA5-A576-5455DACD87B0}"/>
              </a:ext>
            </a:extLst>
          </p:cNvPr>
          <p:cNvSpPr/>
          <p:nvPr/>
        </p:nvSpPr>
        <p:spPr>
          <a:xfrm>
            <a:off x="8930640" y="853440"/>
            <a:ext cx="57150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C3EF4-B79C-499F-8B40-4BDC260450C0}"/>
              </a:ext>
            </a:extLst>
          </p:cNvPr>
          <p:cNvSpPr txBox="1"/>
          <p:nvPr/>
        </p:nvSpPr>
        <p:spPr>
          <a:xfrm>
            <a:off x="8972852" y="1823799"/>
            <a:ext cx="521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DUT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66D64-2C69-411D-BEBA-1C87C3C04DF7}"/>
              </a:ext>
            </a:extLst>
          </p:cNvPr>
          <p:cNvSpPr/>
          <p:nvPr/>
        </p:nvSpPr>
        <p:spPr>
          <a:xfrm>
            <a:off x="4945380" y="876300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C2091-2764-4BDE-9D3B-9906D3C7D244}"/>
              </a:ext>
            </a:extLst>
          </p:cNvPr>
          <p:cNvSpPr txBox="1"/>
          <p:nvPr/>
        </p:nvSpPr>
        <p:spPr>
          <a:xfrm>
            <a:off x="4955358" y="876300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my_agent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6521B-D729-4757-9FC7-E4EAD2C0112D}"/>
              </a:ext>
            </a:extLst>
          </p:cNvPr>
          <p:cNvSpPr/>
          <p:nvPr/>
        </p:nvSpPr>
        <p:spPr>
          <a:xfrm>
            <a:off x="7227570" y="1214075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5037A-55F5-481E-B45D-E9A5EE598AD9}"/>
              </a:ext>
            </a:extLst>
          </p:cNvPr>
          <p:cNvSpPr txBox="1"/>
          <p:nvPr/>
        </p:nvSpPr>
        <p:spPr>
          <a:xfrm>
            <a:off x="7288530" y="138629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my_driver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DC427-4F5B-4B48-9057-0B96A702FA4E}"/>
              </a:ext>
            </a:extLst>
          </p:cNvPr>
          <p:cNvSpPr/>
          <p:nvPr/>
        </p:nvSpPr>
        <p:spPr>
          <a:xfrm>
            <a:off x="7227570" y="2288347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4E510-7393-4398-96C7-90C320CA4310}"/>
              </a:ext>
            </a:extLst>
          </p:cNvPr>
          <p:cNvSpPr txBox="1"/>
          <p:nvPr/>
        </p:nvSpPr>
        <p:spPr>
          <a:xfrm>
            <a:off x="7251307" y="2467645"/>
            <a:ext cx="917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my_monitor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AF045E-8680-4889-852C-08E65AFFCFE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130540" y="1520184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CF59A1-02AC-4729-96F6-3AA547C51E7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130540" y="2589456"/>
            <a:ext cx="800100" cy="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0C1C14-11A7-4AB2-A60B-6FFDC68AEF85}"/>
              </a:ext>
            </a:extLst>
          </p:cNvPr>
          <p:cNvSpPr/>
          <p:nvPr/>
        </p:nvSpPr>
        <p:spPr>
          <a:xfrm>
            <a:off x="5169293" y="1203299"/>
            <a:ext cx="1162927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EBEEB-7869-4DE2-A802-613F34162D7B}"/>
              </a:ext>
            </a:extLst>
          </p:cNvPr>
          <p:cNvSpPr txBox="1"/>
          <p:nvPr/>
        </p:nvSpPr>
        <p:spPr>
          <a:xfrm>
            <a:off x="5257800" y="13786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uvm_sequencer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ABB417-3C3C-44E1-A36B-1931E1173BB2}"/>
              </a:ext>
            </a:extLst>
          </p:cNvPr>
          <p:cNvCxnSpPr>
            <a:cxnSpLocks/>
          </p:cNvCxnSpPr>
          <p:nvPr/>
        </p:nvCxnSpPr>
        <p:spPr>
          <a:xfrm>
            <a:off x="6351270" y="1493667"/>
            <a:ext cx="731520" cy="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F9A6FA-0988-4A58-9B68-EA3F13A9C63D}"/>
              </a:ext>
            </a:extLst>
          </p:cNvPr>
          <p:cNvSpPr txBox="1"/>
          <p:nvPr/>
        </p:nvSpPr>
        <p:spPr>
          <a:xfrm>
            <a:off x="6396990" y="152345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TLM port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535B1C-EE09-4657-9165-D481BEC3656F}"/>
              </a:ext>
            </a:extLst>
          </p:cNvPr>
          <p:cNvSpPr/>
          <p:nvPr/>
        </p:nvSpPr>
        <p:spPr>
          <a:xfrm>
            <a:off x="6332220" y="1430205"/>
            <a:ext cx="144780" cy="1219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A3DBEE-134F-4F21-A168-7DD2FDEA8C08}"/>
              </a:ext>
            </a:extLst>
          </p:cNvPr>
          <p:cNvSpPr/>
          <p:nvPr/>
        </p:nvSpPr>
        <p:spPr>
          <a:xfrm>
            <a:off x="7101840" y="1445445"/>
            <a:ext cx="125730" cy="1224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B45748-5AB4-4B7F-B5C3-78955D4359B3}"/>
              </a:ext>
            </a:extLst>
          </p:cNvPr>
          <p:cNvSpPr/>
          <p:nvPr/>
        </p:nvSpPr>
        <p:spPr>
          <a:xfrm>
            <a:off x="4107180" y="755214"/>
            <a:ext cx="4251960" cy="471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EB1D3-6B6D-4746-9D67-545CF59EA8B8}"/>
              </a:ext>
            </a:extLst>
          </p:cNvPr>
          <p:cNvSpPr txBox="1"/>
          <p:nvPr/>
        </p:nvSpPr>
        <p:spPr>
          <a:xfrm>
            <a:off x="4117158" y="755215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my_env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DBB4E-87C6-4EC8-93D8-F63B988C7A1A}"/>
              </a:ext>
            </a:extLst>
          </p:cNvPr>
          <p:cNvSpPr/>
          <p:nvPr/>
        </p:nvSpPr>
        <p:spPr>
          <a:xfrm>
            <a:off x="4930140" y="3184326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DF73D-19E5-4545-AA00-7AB861FC010E}"/>
              </a:ext>
            </a:extLst>
          </p:cNvPr>
          <p:cNvSpPr txBox="1"/>
          <p:nvPr/>
        </p:nvSpPr>
        <p:spPr>
          <a:xfrm>
            <a:off x="4940118" y="3184326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reg_env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1C404-A5F6-404F-8B03-17C0B7155DF2}"/>
              </a:ext>
            </a:extLst>
          </p:cNvPr>
          <p:cNvSpPr/>
          <p:nvPr/>
        </p:nvSpPr>
        <p:spPr>
          <a:xfrm>
            <a:off x="5071110" y="3483411"/>
            <a:ext cx="1256422" cy="42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7FF1D-2841-4950-9650-A91EC37825EE}"/>
              </a:ext>
            </a:extLst>
          </p:cNvPr>
          <p:cNvSpPr txBox="1"/>
          <p:nvPr/>
        </p:nvSpPr>
        <p:spPr>
          <a:xfrm>
            <a:off x="5094847" y="3573059"/>
            <a:ext cx="125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reg2apm_adapter</a:t>
            </a:r>
            <a:endParaRPr lang="ko-KR" altLang="en-US" sz="1000" dirty="0"/>
          </a:p>
        </p:txBody>
      </p:sp>
      <p:sp>
        <p:nvSpPr>
          <p:cNvPr id="26" name="직사각형 32">
            <a:extLst>
              <a:ext uri="{FF2B5EF4-FFF2-40B4-BE49-F238E27FC236}">
                <a16:creationId xmlns:a16="http://schemas.microsoft.com/office/drawing/2014/main" id="{096C6796-3B75-4288-B4CC-8256F469005B}"/>
              </a:ext>
            </a:extLst>
          </p:cNvPr>
          <p:cNvSpPr/>
          <p:nvPr/>
        </p:nvSpPr>
        <p:spPr>
          <a:xfrm>
            <a:off x="6850380" y="3482305"/>
            <a:ext cx="1256422" cy="42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BF854-36B0-41E2-B980-D8E51A89C389}"/>
              </a:ext>
            </a:extLst>
          </p:cNvPr>
          <p:cNvSpPr txBox="1"/>
          <p:nvPr/>
        </p:nvSpPr>
        <p:spPr>
          <a:xfrm>
            <a:off x="7040545" y="3571953"/>
            <a:ext cx="9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m_predictor</a:t>
            </a:r>
            <a:endParaRPr lang="ko-KR" altLang="en-US" sz="1000" dirty="0"/>
          </a:p>
        </p:txBody>
      </p:sp>
      <p:cxnSp>
        <p:nvCxnSpPr>
          <p:cNvPr id="32" name="직선 화살표 연결선 14">
            <a:extLst>
              <a:ext uri="{FF2B5EF4-FFF2-40B4-BE49-F238E27FC236}">
                <a16:creationId xmlns:a16="http://schemas.microsoft.com/office/drawing/2014/main" id="{BC43B10C-62DE-4F25-AFBD-927AA9DAC6B6}"/>
              </a:ext>
            </a:extLst>
          </p:cNvPr>
          <p:cNvCxnSpPr>
            <a:cxnSpLocks/>
          </p:cNvCxnSpPr>
          <p:nvPr/>
        </p:nvCxnSpPr>
        <p:spPr>
          <a:xfrm>
            <a:off x="7738356" y="2907030"/>
            <a:ext cx="0" cy="57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410C99-C213-44CD-8F5F-F1590E882013}"/>
              </a:ext>
            </a:extLst>
          </p:cNvPr>
          <p:cNvCxnSpPr>
            <a:stCxn id="33" idx="1"/>
            <a:endCxn id="18" idx="1"/>
          </p:cNvCxnSpPr>
          <p:nvPr/>
        </p:nvCxnSpPr>
        <p:spPr>
          <a:xfrm rot="10800000" flipH="1">
            <a:off x="5071109" y="1509409"/>
            <a:ext cx="98183" cy="2186762"/>
          </a:xfrm>
          <a:prstGeom prst="bentConnector3">
            <a:avLst>
              <a:gd name="adj1" fmla="val -232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2">
            <a:extLst>
              <a:ext uri="{FF2B5EF4-FFF2-40B4-BE49-F238E27FC236}">
                <a16:creationId xmlns:a16="http://schemas.microsoft.com/office/drawing/2014/main" id="{2DC3C30F-78BA-4D51-BFF3-524E54F908FA}"/>
              </a:ext>
            </a:extLst>
          </p:cNvPr>
          <p:cNvSpPr/>
          <p:nvPr/>
        </p:nvSpPr>
        <p:spPr>
          <a:xfrm>
            <a:off x="5071108" y="4108199"/>
            <a:ext cx="3035694" cy="1034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2CF42-34B3-4974-B2ED-5FB0FD95EF13}"/>
              </a:ext>
            </a:extLst>
          </p:cNvPr>
          <p:cNvSpPr txBox="1"/>
          <p:nvPr/>
        </p:nvSpPr>
        <p:spPr>
          <a:xfrm>
            <a:off x="5080299" y="4121647"/>
            <a:ext cx="9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reg_model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6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규열</dc:creator>
  <cp:lastModifiedBy>Lee, Gyuyeol</cp:lastModifiedBy>
  <cp:revision>4</cp:revision>
  <dcterms:created xsi:type="dcterms:W3CDTF">2022-02-12T23:28:10Z</dcterms:created>
  <dcterms:modified xsi:type="dcterms:W3CDTF">2022-02-16T01:47:44Z</dcterms:modified>
</cp:coreProperties>
</file>