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9177" y="888777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39177" y="910101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1533" y="968910"/>
            <a:ext cx="6737632" cy="56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7160" y="1983022"/>
            <a:ext cx="8066379" cy="425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98882" y="6717056"/>
            <a:ext cx="1644650" cy="41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oshw2014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7636" y="3015894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593"/>
                </a:lnTo>
              </a:path>
            </a:pathLst>
          </a:custGeom>
          <a:ln w="25869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5292" y="2707130"/>
            <a:ext cx="321373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10" dirty="0">
                <a:solidFill>
                  <a:srgbClr val="010305"/>
                </a:solidFill>
                <a:latin typeface="Tahoma"/>
                <a:cs typeface="Tahoma"/>
              </a:rPr>
              <a:t>Operating </a:t>
            </a:r>
            <a:r>
              <a:rPr sz="2800" b="0" spc="-5" dirty="0">
                <a:solidFill>
                  <a:srgbClr val="010305"/>
                </a:solidFill>
                <a:latin typeface="Tahoma"/>
                <a:cs typeface="Tahoma"/>
              </a:rPr>
              <a:t>Systems</a:t>
            </a:r>
            <a:r>
              <a:rPr sz="2800" b="0" spc="-20" dirty="0">
                <a:solidFill>
                  <a:srgbClr val="010305"/>
                </a:solidFill>
                <a:latin typeface="Tahoma"/>
                <a:cs typeface="Tahoma"/>
              </a:rPr>
              <a:t> </a:t>
            </a:r>
            <a:r>
              <a:rPr sz="2800" b="0" spc="-5" dirty="0">
                <a:solidFill>
                  <a:srgbClr val="010305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1546" y="3114273"/>
            <a:ext cx="69596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010305"/>
                </a:solidFill>
                <a:latin typeface="Tahoma"/>
                <a:cs typeface="Tahoma"/>
              </a:rPr>
              <a:t>Project #2-2. </a:t>
            </a:r>
            <a:r>
              <a:rPr sz="3600" spc="-10" dirty="0">
                <a:solidFill>
                  <a:srgbClr val="010305"/>
                </a:solidFill>
                <a:latin typeface="Tahoma"/>
                <a:cs typeface="Tahoma"/>
              </a:rPr>
              <a:t>Pintos </a:t>
            </a:r>
            <a:r>
              <a:rPr sz="3600" spc="-5" dirty="0">
                <a:solidFill>
                  <a:srgbClr val="010305"/>
                </a:solidFill>
                <a:latin typeface="Tahoma"/>
                <a:cs typeface="Tahoma"/>
              </a:rPr>
              <a:t>User</a:t>
            </a:r>
            <a:r>
              <a:rPr sz="3600" spc="25" dirty="0">
                <a:solidFill>
                  <a:srgbClr val="010305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010305"/>
                </a:solidFill>
                <a:latin typeface="Tahoma"/>
                <a:cs typeface="Tahoma"/>
              </a:rPr>
              <a:t>Program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6286" y="4006729"/>
            <a:ext cx="5252085" cy="0"/>
          </a:xfrm>
          <a:custGeom>
            <a:avLst/>
            <a:gdLst/>
            <a:ahLst/>
            <a:cxnLst/>
            <a:rect l="l" t="t" r="r" b="b"/>
            <a:pathLst>
              <a:path w="5252085">
                <a:moveTo>
                  <a:pt x="0" y="0"/>
                </a:moveTo>
                <a:lnTo>
                  <a:pt x="5252059" y="0"/>
                </a:lnTo>
              </a:path>
            </a:pathLst>
          </a:custGeom>
          <a:ln w="25895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636" y="3777488"/>
            <a:ext cx="0" cy="1599565"/>
          </a:xfrm>
          <a:custGeom>
            <a:avLst/>
            <a:gdLst/>
            <a:ahLst/>
            <a:cxnLst/>
            <a:rect l="l" t="t" r="r" b="b"/>
            <a:pathLst>
              <a:path h="1599564">
                <a:moveTo>
                  <a:pt x="0" y="0"/>
                </a:moveTo>
                <a:lnTo>
                  <a:pt x="0" y="1599336"/>
                </a:lnTo>
              </a:path>
            </a:pathLst>
          </a:custGeom>
          <a:ln w="25869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0905">
              <a:lnSpc>
                <a:spcPct val="100000"/>
              </a:lnSpc>
            </a:pPr>
            <a:r>
              <a:rPr spc="5" dirty="0"/>
              <a:t>Useful </a:t>
            </a:r>
            <a:r>
              <a:rPr spc="300" dirty="0"/>
              <a:t>API</a:t>
            </a:r>
            <a:r>
              <a:rPr spc="-585" dirty="0"/>
              <a:t> </a:t>
            </a:r>
            <a:r>
              <a:rPr spc="-5" dirty="0"/>
              <a:t>(2) </a:t>
            </a:r>
            <a:r>
              <a:rPr spc="-120" dirty="0"/>
              <a:t>- </a:t>
            </a:r>
            <a:r>
              <a:rPr spc="5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771347" y="2044103"/>
            <a:ext cx="2458720" cy="588010"/>
          </a:xfrm>
          <a:custGeom>
            <a:avLst/>
            <a:gdLst/>
            <a:ahLst/>
            <a:cxnLst/>
            <a:rect l="l" t="t" r="r" b="b"/>
            <a:pathLst>
              <a:path w="2458720" h="588010">
                <a:moveTo>
                  <a:pt x="2458567" y="0"/>
                </a:moveTo>
                <a:lnTo>
                  <a:pt x="0" y="0"/>
                </a:lnTo>
                <a:lnTo>
                  <a:pt x="0" y="587959"/>
                </a:lnTo>
                <a:lnTo>
                  <a:pt x="2458567" y="587959"/>
                </a:lnTo>
                <a:lnTo>
                  <a:pt x="2458567" y="581863"/>
                </a:lnTo>
                <a:lnTo>
                  <a:pt x="12179" y="581863"/>
                </a:lnTo>
                <a:lnTo>
                  <a:pt x="6083" y="575767"/>
                </a:lnTo>
                <a:lnTo>
                  <a:pt x="12179" y="575767"/>
                </a:lnTo>
                <a:lnTo>
                  <a:pt x="12179" y="12192"/>
                </a:lnTo>
                <a:lnTo>
                  <a:pt x="6083" y="12192"/>
                </a:lnTo>
                <a:lnTo>
                  <a:pt x="12179" y="6096"/>
                </a:lnTo>
                <a:lnTo>
                  <a:pt x="2458567" y="6096"/>
                </a:lnTo>
                <a:lnTo>
                  <a:pt x="2458567" y="0"/>
                </a:lnTo>
                <a:close/>
              </a:path>
              <a:path w="2458720" h="588010">
                <a:moveTo>
                  <a:pt x="12179" y="575767"/>
                </a:moveTo>
                <a:lnTo>
                  <a:pt x="6083" y="575767"/>
                </a:lnTo>
                <a:lnTo>
                  <a:pt x="12179" y="581863"/>
                </a:lnTo>
                <a:lnTo>
                  <a:pt x="12179" y="575767"/>
                </a:lnTo>
                <a:close/>
              </a:path>
              <a:path w="2458720" h="588010">
                <a:moveTo>
                  <a:pt x="2444864" y="575767"/>
                </a:moveTo>
                <a:lnTo>
                  <a:pt x="12179" y="575767"/>
                </a:lnTo>
                <a:lnTo>
                  <a:pt x="12179" y="581863"/>
                </a:lnTo>
                <a:lnTo>
                  <a:pt x="2444864" y="581863"/>
                </a:lnTo>
                <a:lnTo>
                  <a:pt x="2444864" y="575767"/>
                </a:lnTo>
                <a:close/>
              </a:path>
              <a:path w="2458720" h="588010">
                <a:moveTo>
                  <a:pt x="2444864" y="6096"/>
                </a:moveTo>
                <a:lnTo>
                  <a:pt x="2444864" y="581863"/>
                </a:lnTo>
                <a:lnTo>
                  <a:pt x="2452471" y="575767"/>
                </a:lnTo>
                <a:lnTo>
                  <a:pt x="2458567" y="575767"/>
                </a:lnTo>
                <a:lnTo>
                  <a:pt x="2458567" y="12192"/>
                </a:lnTo>
                <a:lnTo>
                  <a:pt x="2452471" y="12192"/>
                </a:lnTo>
                <a:lnTo>
                  <a:pt x="2444864" y="6096"/>
                </a:lnTo>
                <a:close/>
              </a:path>
              <a:path w="2458720" h="588010">
                <a:moveTo>
                  <a:pt x="2458567" y="575767"/>
                </a:moveTo>
                <a:lnTo>
                  <a:pt x="2452471" y="575767"/>
                </a:lnTo>
                <a:lnTo>
                  <a:pt x="2444864" y="581863"/>
                </a:lnTo>
                <a:lnTo>
                  <a:pt x="2458567" y="581863"/>
                </a:lnTo>
                <a:lnTo>
                  <a:pt x="2458567" y="575767"/>
                </a:lnTo>
                <a:close/>
              </a:path>
              <a:path w="2458720" h="588010">
                <a:moveTo>
                  <a:pt x="12179" y="6096"/>
                </a:moveTo>
                <a:lnTo>
                  <a:pt x="6083" y="12192"/>
                </a:lnTo>
                <a:lnTo>
                  <a:pt x="12179" y="12192"/>
                </a:lnTo>
                <a:lnTo>
                  <a:pt x="12179" y="6096"/>
                </a:lnTo>
                <a:close/>
              </a:path>
              <a:path w="2458720" h="588010">
                <a:moveTo>
                  <a:pt x="2444864" y="6096"/>
                </a:moveTo>
                <a:lnTo>
                  <a:pt x="12179" y="6096"/>
                </a:lnTo>
                <a:lnTo>
                  <a:pt x="12179" y="12192"/>
                </a:lnTo>
                <a:lnTo>
                  <a:pt x="2444864" y="12192"/>
                </a:lnTo>
                <a:lnTo>
                  <a:pt x="2444864" y="6096"/>
                </a:lnTo>
                <a:close/>
              </a:path>
              <a:path w="2458720" h="588010">
                <a:moveTo>
                  <a:pt x="2458567" y="6096"/>
                </a:moveTo>
                <a:lnTo>
                  <a:pt x="2444864" y="6096"/>
                </a:lnTo>
                <a:lnTo>
                  <a:pt x="2452471" y="12192"/>
                </a:lnTo>
                <a:lnTo>
                  <a:pt x="2458567" y="12192"/>
                </a:lnTo>
                <a:lnTo>
                  <a:pt x="245856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1347" y="3050933"/>
            <a:ext cx="2458720" cy="589915"/>
          </a:xfrm>
          <a:custGeom>
            <a:avLst/>
            <a:gdLst/>
            <a:ahLst/>
            <a:cxnLst/>
            <a:rect l="l" t="t" r="r" b="b"/>
            <a:pathLst>
              <a:path w="2458720" h="589914">
                <a:moveTo>
                  <a:pt x="2458567" y="0"/>
                </a:moveTo>
                <a:lnTo>
                  <a:pt x="0" y="0"/>
                </a:lnTo>
                <a:lnTo>
                  <a:pt x="0" y="589470"/>
                </a:lnTo>
                <a:lnTo>
                  <a:pt x="2458567" y="589470"/>
                </a:lnTo>
                <a:lnTo>
                  <a:pt x="2458567" y="583374"/>
                </a:lnTo>
                <a:lnTo>
                  <a:pt x="12179" y="583374"/>
                </a:lnTo>
                <a:lnTo>
                  <a:pt x="6083" y="577278"/>
                </a:lnTo>
                <a:lnTo>
                  <a:pt x="12179" y="577278"/>
                </a:lnTo>
                <a:lnTo>
                  <a:pt x="12179" y="13703"/>
                </a:lnTo>
                <a:lnTo>
                  <a:pt x="6083" y="13703"/>
                </a:lnTo>
                <a:lnTo>
                  <a:pt x="12179" y="7607"/>
                </a:lnTo>
                <a:lnTo>
                  <a:pt x="2458567" y="7607"/>
                </a:lnTo>
                <a:lnTo>
                  <a:pt x="2458567" y="0"/>
                </a:lnTo>
                <a:close/>
              </a:path>
              <a:path w="2458720" h="589914">
                <a:moveTo>
                  <a:pt x="12179" y="577278"/>
                </a:moveTo>
                <a:lnTo>
                  <a:pt x="6083" y="577278"/>
                </a:lnTo>
                <a:lnTo>
                  <a:pt x="12179" y="583374"/>
                </a:lnTo>
                <a:lnTo>
                  <a:pt x="12179" y="577278"/>
                </a:lnTo>
                <a:close/>
              </a:path>
              <a:path w="2458720" h="589914">
                <a:moveTo>
                  <a:pt x="2444864" y="577278"/>
                </a:moveTo>
                <a:lnTo>
                  <a:pt x="12179" y="577278"/>
                </a:lnTo>
                <a:lnTo>
                  <a:pt x="12179" y="583374"/>
                </a:lnTo>
                <a:lnTo>
                  <a:pt x="2444864" y="583374"/>
                </a:lnTo>
                <a:lnTo>
                  <a:pt x="2444864" y="577278"/>
                </a:lnTo>
                <a:close/>
              </a:path>
              <a:path w="2458720" h="589914">
                <a:moveTo>
                  <a:pt x="2444864" y="7607"/>
                </a:moveTo>
                <a:lnTo>
                  <a:pt x="2444864" y="583374"/>
                </a:lnTo>
                <a:lnTo>
                  <a:pt x="2452471" y="577278"/>
                </a:lnTo>
                <a:lnTo>
                  <a:pt x="2458567" y="577278"/>
                </a:lnTo>
                <a:lnTo>
                  <a:pt x="2458567" y="13703"/>
                </a:lnTo>
                <a:lnTo>
                  <a:pt x="2452471" y="13703"/>
                </a:lnTo>
                <a:lnTo>
                  <a:pt x="2444864" y="7607"/>
                </a:lnTo>
                <a:close/>
              </a:path>
              <a:path w="2458720" h="589914">
                <a:moveTo>
                  <a:pt x="2458567" y="577278"/>
                </a:moveTo>
                <a:lnTo>
                  <a:pt x="2452471" y="577278"/>
                </a:lnTo>
                <a:lnTo>
                  <a:pt x="2444864" y="583374"/>
                </a:lnTo>
                <a:lnTo>
                  <a:pt x="2458567" y="583374"/>
                </a:lnTo>
                <a:lnTo>
                  <a:pt x="2458567" y="577278"/>
                </a:lnTo>
                <a:close/>
              </a:path>
              <a:path w="2458720" h="589914">
                <a:moveTo>
                  <a:pt x="12179" y="7607"/>
                </a:moveTo>
                <a:lnTo>
                  <a:pt x="6083" y="13703"/>
                </a:lnTo>
                <a:lnTo>
                  <a:pt x="12179" y="13703"/>
                </a:lnTo>
                <a:lnTo>
                  <a:pt x="12179" y="7607"/>
                </a:lnTo>
                <a:close/>
              </a:path>
              <a:path w="2458720" h="589914">
                <a:moveTo>
                  <a:pt x="2444864" y="7607"/>
                </a:moveTo>
                <a:lnTo>
                  <a:pt x="12179" y="7607"/>
                </a:lnTo>
                <a:lnTo>
                  <a:pt x="12179" y="13703"/>
                </a:lnTo>
                <a:lnTo>
                  <a:pt x="2444864" y="13703"/>
                </a:lnTo>
                <a:lnTo>
                  <a:pt x="2444864" y="7607"/>
                </a:lnTo>
                <a:close/>
              </a:path>
              <a:path w="2458720" h="589914">
                <a:moveTo>
                  <a:pt x="2458567" y="7607"/>
                </a:moveTo>
                <a:lnTo>
                  <a:pt x="2444864" y="7607"/>
                </a:lnTo>
                <a:lnTo>
                  <a:pt x="2452471" y="13703"/>
                </a:lnTo>
                <a:lnTo>
                  <a:pt x="2458567" y="13703"/>
                </a:lnTo>
                <a:lnTo>
                  <a:pt x="2458567" y="7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0544" y="2181089"/>
            <a:ext cx="103759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indent="-40005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fopen(…)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8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open(…)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9461" y="2619870"/>
            <a:ext cx="726440" cy="445134"/>
          </a:xfrm>
          <a:custGeom>
            <a:avLst/>
            <a:gdLst/>
            <a:ahLst/>
            <a:cxnLst/>
            <a:rect l="l" t="t" r="r" b="b"/>
            <a:pathLst>
              <a:path w="726440" h="445135">
                <a:moveTo>
                  <a:pt x="41109" y="324434"/>
                </a:moveTo>
                <a:lnTo>
                  <a:pt x="0" y="324434"/>
                </a:lnTo>
                <a:lnTo>
                  <a:pt x="363842" y="444766"/>
                </a:lnTo>
                <a:lnTo>
                  <a:pt x="400513" y="432587"/>
                </a:lnTo>
                <a:lnTo>
                  <a:pt x="360794" y="432587"/>
                </a:lnTo>
                <a:lnTo>
                  <a:pt x="363080" y="431824"/>
                </a:lnTo>
                <a:lnTo>
                  <a:pt x="77662" y="336626"/>
                </a:lnTo>
                <a:lnTo>
                  <a:pt x="39585" y="336626"/>
                </a:lnTo>
                <a:lnTo>
                  <a:pt x="41109" y="324434"/>
                </a:lnTo>
                <a:close/>
              </a:path>
              <a:path w="726440" h="445135">
                <a:moveTo>
                  <a:pt x="363080" y="431824"/>
                </a:moveTo>
                <a:lnTo>
                  <a:pt x="360794" y="432587"/>
                </a:lnTo>
                <a:lnTo>
                  <a:pt x="365366" y="432587"/>
                </a:lnTo>
                <a:lnTo>
                  <a:pt x="363080" y="431824"/>
                </a:lnTo>
                <a:close/>
              </a:path>
              <a:path w="726440" h="445135">
                <a:moveTo>
                  <a:pt x="685050" y="324434"/>
                </a:moveTo>
                <a:lnTo>
                  <a:pt x="363080" y="431824"/>
                </a:lnTo>
                <a:lnTo>
                  <a:pt x="365366" y="432587"/>
                </a:lnTo>
                <a:lnTo>
                  <a:pt x="400513" y="432587"/>
                </a:lnTo>
                <a:lnTo>
                  <a:pt x="689450" y="336626"/>
                </a:lnTo>
                <a:lnTo>
                  <a:pt x="686574" y="336626"/>
                </a:lnTo>
                <a:lnTo>
                  <a:pt x="685050" y="324434"/>
                </a:lnTo>
                <a:close/>
              </a:path>
              <a:path w="726440" h="445135">
                <a:moveTo>
                  <a:pt x="41109" y="324434"/>
                </a:moveTo>
                <a:lnTo>
                  <a:pt x="39585" y="336626"/>
                </a:lnTo>
                <a:lnTo>
                  <a:pt x="77662" y="336626"/>
                </a:lnTo>
                <a:lnTo>
                  <a:pt x="41109" y="324434"/>
                </a:lnTo>
                <a:close/>
              </a:path>
              <a:path w="726440" h="445135">
                <a:moveTo>
                  <a:pt x="194868" y="324434"/>
                </a:moveTo>
                <a:lnTo>
                  <a:pt x="41109" y="324434"/>
                </a:lnTo>
                <a:lnTo>
                  <a:pt x="77662" y="336626"/>
                </a:lnTo>
                <a:lnTo>
                  <a:pt x="207048" y="336626"/>
                </a:lnTo>
                <a:lnTo>
                  <a:pt x="207048" y="330530"/>
                </a:lnTo>
                <a:lnTo>
                  <a:pt x="194868" y="330530"/>
                </a:lnTo>
                <a:lnTo>
                  <a:pt x="194868" y="324434"/>
                </a:lnTo>
                <a:close/>
              </a:path>
              <a:path w="726440" h="445135">
                <a:moveTo>
                  <a:pt x="519125" y="6096"/>
                </a:moveTo>
                <a:lnTo>
                  <a:pt x="519125" y="336626"/>
                </a:lnTo>
                <a:lnTo>
                  <a:pt x="648497" y="336626"/>
                </a:lnTo>
                <a:lnTo>
                  <a:pt x="666774" y="330530"/>
                </a:lnTo>
                <a:lnTo>
                  <a:pt x="531304" y="330530"/>
                </a:lnTo>
                <a:lnTo>
                  <a:pt x="525208" y="324434"/>
                </a:lnTo>
                <a:lnTo>
                  <a:pt x="531304" y="324434"/>
                </a:lnTo>
                <a:lnTo>
                  <a:pt x="531304" y="12192"/>
                </a:lnTo>
                <a:lnTo>
                  <a:pt x="525208" y="12192"/>
                </a:lnTo>
                <a:lnTo>
                  <a:pt x="519125" y="6096"/>
                </a:lnTo>
                <a:close/>
              </a:path>
              <a:path w="726440" h="445135">
                <a:moveTo>
                  <a:pt x="726160" y="324434"/>
                </a:moveTo>
                <a:lnTo>
                  <a:pt x="685050" y="324434"/>
                </a:lnTo>
                <a:lnTo>
                  <a:pt x="686574" y="336626"/>
                </a:lnTo>
                <a:lnTo>
                  <a:pt x="689450" y="336626"/>
                </a:lnTo>
                <a:lnTo>
                  <a:pt x="726160" y="324434"/>
                </a:lnTo>
                <a:close/>
              </a:path>
              <a:path w="726440" h="445135">
                <a:moveTo>
                  <a:pt x="531304" y="0"/>
                </a:moveTo>
                <a:lnTo>
                  <a:pt x="194868" y="0"/>
                </a:lnTo>
                <a:lnTo>
                  <a:pt x="194868" y="330530"/>
                </a:lnTo>
                <a:lnTo>
                  <a:pt x="200952" y="324434"/>
                </a:lnTo>
                <a:lnTo>
                  <a:pt x="207048" y="324434"/>
                </a:lnTo>
                <a:lnTo>
                  <a:pt x="207048" y="12192"/>
                </a:lnTo>
                <a:lnTo>
                  <a:pt x="200952" y="12192"/>
                </a:lnTo>
                <a:lnTo>
                  <a:pt x="207048" y="6096"/>
                </a:lnTo>
                <a:lnTo>
                  <a:pt x="531304" y="6096"/>
                </a:lnTo>
                <a:lnTo>
                  <a:pt x="531304" y="0"/>
                </a:lnTo>
                <a:close/>
              </a:path>
              <a:path w="726440" h="445135">
                <a:moveTo>
                  <a:pt x="207048" y="324434"/>
                </a:moveTo>
                <a:lnTo>
                  <a:pt x="200952" y="324434"/>
                </a:lnTo>
                <a:lnTo>
                  <a:pt x="194868" y="330530"/>
                </a:lnTo>
                <a:lnTo>
                  <a:pt x="207048" y="330530"/>
                </a:lnTo>
                <a:lnTo>
                  <a:pt x="207048" y="324434"/>
                </a:lnTo>
                <a:close/>
              </a:path>
              <a:path w="726440" h="445135">
                <a:moveTo>
                  <a:pt x="531304" y="324434"/>
                </a:moveTo>
                <a:lnTo>
                  <a:pt x="525208" y="324434"/>
                </a:lnTo>
                <a:lnTo>
                  <a:pt x="531304" y="330530"/>
                </a:lnTo>
                <a:lnTo>
                  <a:pt x="531304" y="324434"/>
                </a:lnTo>
                <a:close/>
              </a:path>
              <a:path w="726440" h="445135">
                <a:moveTo>
                  <a:pt x="685050" y="324434"/>
                </a:moveTo>
                <a:lnTo>
                  <a:pt x="531304" y="324434"/>
                </a:lnTo>
                <a:lnTo>
                  <a:pt x="531304" y="330530"/>
                </a:lnTo>
                <a:lnTo>
                  <a:pt x="666774" y="330530"/>
                </a:lnTo>
                <a:lnTo>
                  <a:pt x="685050" y="324434"/>
                </a:lnTo>
                <a:close/>
              </a:path>
              <a:path w="726440" h="445135">
                <a:moveTo>
                  <a:pt x="207048" y="6096"/>
                </a:moveTo>
                <a:lnTo>
                  <a:pt x="200952" y="12192"/>
                </a:lnTo>
                <a:lnTo>
                  <a:pt x="207048" y="12192"/>
                </a:lnTo>
                <a:lnTo>
                  <a:pt x="207048" y="6096"/>
                </a:lnTo>
                <a:close/>
              </a:path>
              <a:path w="726440" h="445135">
                <a:moveTo>
                  <a:pt x="519125" y="6096"/>
                </a:moveTo>
                <a:lnTo>
                  <a:pt x="207048" y="6096"/>
                </a:lnTo>
                <a:lnTo>
                  <a:pt x="207048" y="12192"/>
                </a:lnTo>
                <a:lnTo>
                  <a:pt x="519125" y="12192"/>
                </a:lnTo>
                <a:lnTo>
                  <a:pt x="519125" y="6096"/>
                </a:lnTo>
                <a:close/>
              </a:path>
              <a:path w="726440" h="445135">
                <a:moveTo>
                  <a:pt x="531304" y="6096"/>
                </a:moveTo>
                <a:lnTo>
                  <a:pt x="519125" y="6096"/>
                </a:lnTo>
                <a:lnTo>
                  <a:pt x="525208" y="12192"/>
                </a:lnTo>
                <a:lnTo>
                  <a:pt x="531304" y="12192"/>
                </a:lnTo>
                <a:lnTo>
                  <a:pt x="53130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4330" y="3628212"/>
            <a:ext cx="336550" cy="149860"/>
          </a:xfrm>
          <a:custGeom>
            <a:avLst/>
            <a:gdLst/>
            <a:ahLst/>
            <a:cxnLst/>
            <a:rect l="l" t="t" r="r" b="b"/>
            <a:pathLst>
              <a:path w="336550" h="149860">
                <a:moveTo>
                  <a:pt x="336435" y="0"/>
                </a:moveTo>
                <a:lnTo>
                  <a:pt x="0" y="0"/>
                </a:lnTo>
                <a:lnTo>
                  <a:pt x="0" y="149275"/>
                </a:lnTo>
                <a:lnTo>
                  <a:pt x="12179" y="149275"/>
                </a:lnTo>
                <a:lnTo>
                  <a:pt x="12179" y="12192"/>
                </a:lnTo>
                <a:lnTo>
                  <a:pt x="6083" y="12192"/>
                </a:lnTo>
                <a:lnTo>
                  <a:pt x="12179" y="6096"/>
                </a:lnTo>
                <a:lnTo>
                  <a:pt x="336435" y="6096"/>
                </a:lnTo>
                <a:lnTo>
                  <a:pt x="336435" y="0"/>
                </a:lnTo>
                <a:close/>
              </a:path>
              <a:path w="336550" h="149860">
                <a:moveTo>
                  <a:pt x="324256" y="6096"/>
                </a:moveTo>
                <a:lnTo>
                  <a:pt x="324256" y="149275"/>
                </a:lnTo>
                <a:lnTo>
                  <a:pt x="336435" y="149275"/>
                </a:lnTo>
                <a:lnTo>
                  <a:pt x="336435" y="12192"/>
                </a:lnTo>
                <a:lnTo>
                  <a:pt x="330339" y="12192"/>
                </a:lnTo>
                <a:lnTo>
                  <a:pt x="324256" y="6096"/>
                </a:lnTo>
                <a:close/>
              </a:path>
              <a:path w="336550" h="149860">
                <a:moveTo>
                  <a:pt x="12179" y="6096"/>
                </a:moveTo>
                <a:lnTo>
                  <a:pt x="6083" y="12192"/>
                </a:lnTo>
                <a:lnTo>
                  <a:pt x="12179" y="12192"/>
                </a:lnTo>
                <a:lnTo>
                  <a:pt x="12179" y="6096"/>
                </a:lnTo>
                <a:close/>
              </a:path>
              <a:path w="336550" h="149860">
                <a:moveTo>
                  <a:pt x="324256" y="6096"/>
                </a:moveTo>
                <a:lnTo>
                  <a:pt x="12179" y="6096"/>
                </a:lnTo>
                <a:lnTo>
                  <a:pt x="12179" y="12192"/>
                </a:lnTo>
                <a:lnTo>
                  <a:pt x="324256" y="12192"/>
                </a:lnTo>
                <a:lnTo>
                  <a:pt x="324256" y="6096"/>
                </a:lnTo>
                <a:close/>
              </a:path>
              <a:path w="336550" h="149860">
                <a:moveTo>
                  <a:pt x="336435" y="6096"/>
                </a:moveTo>
                <a:lnTo>
                  <a:pt x="324256" y="6096"/>
                </a:lnTo>
                <a:lnTo>
                  <a:pt x="330339" y="12192"/>
                </a:lnTo>
                <a:lnTo>
                  <a:pt x="336435" y="12192"/>
                </a:lnTo>
                <a:lnTo>
                  <a:pt x="33643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2252" y="1489671"/>
            <a:ext cx="4739030" cy="4787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1347" y="4132389"/>
            <a:ext cx="2458720" cy="588010"/>
          </a:xfrm>
          <a:custGeom>
            <a:avLst/>
            <a:gdLst/>
            <a:ahLst/>
            <a:cxnLst/>
            <a:rect l="l" t="t" r="r" b="b"/>
            <a:pathLst>
              <a:path w="2458720" h="588010">
                <a:moveTo>
                  <a:pt x="2458567" y="0"/>
                </a:moveTo>
                <a:lnTo>
                  <a:pt x="0" y="0"/>
                </a:lnTo>
                <a:lnTo>
                  <a:pt x="0" y="587946"/>
                </a:lnTo>
                <a:lnTo>
                  <a:pt x="2458567" y="587946"/>
                </a:lnTo>
                <a:lnTo>
                  <a:pt x="2458567" y="581850"/>
                </a:lnTo>
                <a:lnTo>
                  <a:pt x="12179" y="581850"/>
                </a:lnTo>
                <a:lnTo>
                  <a:pt x="6083" y="575767"/>
                </a:lnTo>
                <a:lnTo>
                  <a:pt x="12179" y="575767"/>
                </a:lnTo>
                <a:lnTo>
                  <a:pt x="12179" y="12179"/>
                </a:lnTo>
                <a:lnTo>
                  <a:pt x="6083" y="12179"/>
                </a:lnTo>
                <a:lnTo>
                  <a:pt x="12179" y="6096"/>
                </a:lnTo>
                <a:lnTo>
                  <a:pt x="2458567" y="6096"/>
                </a:lnTo>
                <a:lnTo>
                  <a:pt x="2458567" y="0"/>
                </a:lnTo>
                <a:close/>
              </a:path>
              <a:path w="2458720" h="588010">
                <a:moveTo>
                  <a:pt x="12179" y="575767"/>
                </a:moveTo>
                <a:lnTo>
                  <a:pt x="6083" y="575767"/>
                </a:lnTo>
                <a:lnTo>
                  <a:pt x="12179" y="581850"/>
                </a:lnTo>
                <a:lnTo>
                  <a:pt x="12179" y="575767"/>
                </a:lnTo>
                <a:close/>
              </a:path>
              <a:path w="2458720" h="588010">
                <a:moveTo>
                  <a:pt x="2444864" y="575767"/>
                </a:moveTo>
                <a:lnTo>
                  <a:pt x="12179" y="575767"/>
                </a:lnTo>
                <a:lnTo>
                  <a:pt x="12179" y="581850"/>
                </a:lnTo>
                <a:lnTo>
                  <a:pt x="2444864" y="581850"/>
                </a:lnTo>
                <a:lnTo>
                  <a:pt x="2444864" y="575767"/>
                </a:lnTo>
                <a:close/>
              </a:path>
              <a:path w="2458720" h="588010">
                <a:moveTo>
                  <a:pt x="2444864" y="6096"/>
                </a:moveTo>
                <a:lnTo>
                  <a:pt x="2444864" y="581850"/>
                </a:lnTo>
                <a:lnTo>
                  <a:pt x="2452471" y="575767"/>
                </a:lnTo>
                <a:lnTo>
                  <a:pt x="2458567" y="575767"/>
                </a:lnTo>
                <a:lnTo>
                  <a:pt x="2458567" y="12179"/>
                </a:lnTo>
                <a:lnTo>
                  <a:pt x="2452471" y="12179"/>
                </a:lnTo>
                <a:lnTo>
                  <a:pt x="2444864" y="6096"/>
                </a:lnTo>
                <a:close/>
              </a:path>
              <a:path w="2458720" h="588010">
                <a:moveTo>
                  <a:pt x="2458567" y="575767"/>
                </a:moveTo>
                <a:lnTo>
                  <a:pt x="2452471" y="575767"/>
                </a:lnTo>
                <a:lnTo>
                  <a:pt x="2444864" y="581850"/>
                </a:lnTo>
                <a:lnTo>
                  <a:pt x="2458567" y="581850"/>
                </a:lnTo>
                <a:lnTo>
                  <a:pt x="2458567" y="575767"/>
                </a:lnTo>
                <a:close/>
              </a:path>
              <a:path w="2458720" h="588010">
                <a:moveTo>
                  <a:pt x="12179" y="6096"/>
                </a:moveTo>
                <a:lnTo>
                  <a:pt x="6083" y="12179"/>
                </a:lnTo>
                <a:lnTo>
                  <a:pt x="12179" y="12179"/>
                </a:lnTo>
                <a:lnTo>
                  <a:pt x="12179" y="6096"/>
                </a:lnTo>
                <a:close/>
              </a:path>
              <a:path w="2458720" h="588010">
                <a:moveTo>
                  <a:pt x="2444864" y="6096"/>
                </a:moveTo>
                <a:lnTo>
                  <a:pt x="12179" y="6096"/>
                </a:lnTo>
                <a:lnTo>
                  <a:pt x="12179" y="12179"/>
                </a:lnTo>
                <a:lnTo>
                  <a:pt x="2444864" y="12179"/>
                </a:lnTo>
                <a:lnTo>
                  <a:pt x="2444864" y="6096"/>
                </a:lnTo>
                <a:close/>
              </a:path>
              <a:path w="2458720" h="588010">
                <a:moveTo>
                  <a:pt x="2458567" y="6096"/>
                </a:moveTo>
                <a:lnTo>
                  <a:pt x="2444864" y="6096"/>
                </a:lnTo>
                <a:lnTo>
                  <a:pt x="2452471" y="12179"/>
                </a:lnTo>
                <a:lnTo>
                  <a:pt x="2458567" y="12179"/>
                </a:lnTo>
                <a:lnTo>
                  <a:pt x="245856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24356" y="4269121"/>
            <a:ext cx="175006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filesys_open(…)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35557" y="3777488"/>
            <a:ext cx="714375" cy="367665"/>
          </a:xfrm>
          <a:custGeom>
            <a:avLst/>
            <a:gdLst/>
            <a:ahLst/>
            <a:cxnLst/>
            <a:rect l="l" t="t" r="r" b="b"/>
            <a:pathLst>
              <a:path w="714375" h="367664">
                <a:moveTo>
                  <a:pt x="36537" y="228473"/>
                </a:moveTo>
                <a:lnTo>
                  <a:pt x="0" y="228473"/>
                </a:lnTo>
                <a:lnTo>
                  <a:pt x="357746" y="367080"/>
                </a:lnTo>
                <a:lnTo>
                  <a:pt x="389047" y="354901"/>
                </a:lnTo>
                <a:lnTo>
                  <a:pt x="354698" y="354901"/>
                </a:lnTo>
                <a:lnTo>
                  <a:pt x="356989" y="354008"/>
                </a:lnTo>
                <a:lnTo>
                  <a:pt x="67660" y="240664"/>
                </a:lnTo>
                <a:lnTo>
                  <a:pt x="33489" y="240664"/>
                </a:lnTo>
                <a:lnTo>
                  <a:pt x="36537" y="228473"/>
                </a:lnTo>
                <a:close/>
              </a:path>
              <a:path w="714375" h="367664">
                <a:moveTo>
                  <a:pt x="356989" y="354008"/>
                </a:moveTo>
                <a:lnTo>
                  <a:pt x="354698" y="354901"/>
                </a:lnTo>
                <a:lnTo>
                  <a:pt x="359270" y="354901"/>
                </a:lnTo>
                <a:lnTo>
                  <a:pt x="356989" y="354008"/>
                </a:lnTo>
                <a:close/>
              </a:path>
              <a:path w="714375" h="367664">
                <a:moveTo>
                  <a:pt x="678954" y="228473"/>
                </a:moveTo>
                <a:lnTo>
                  <a:pt x="356989" y="354008"/>
                </a:lnTo>
                <a:lnTo>
                  <a:pt x="359270" y="354901"/>
                </a:lnTo>
                <a:lnTo>
                  <a:pt x="389047" y="354901"/>
                </a:lnTo>
                <a:lnTo>
                  <a:pt x="682635" y="240664"/>
                </a:lnTo>
                <a:lnTo>
                  <a:pt x="680478" y="240664"/>
                </a:lnTo>
                <a:lnTo>
                  <a:pt x="678954" y="228473"/>
                </a:lnTo>
                <a:close/>
              </a:path>
              <a:path w="714375" h="367664">
                <a:moveTo>
                  <a:pt x="36537" y="228473"/>
                </a:moveTo>
                <a:lnTo>
                  <a:pt x="33489" y="240664"/>
                </a:lnTo>
                <a:lnTo>
                  <a:pt x="67660" y="240664"/>
                </a:lnTo>
                <a:lnTo>
                  <a:pt x="36537" y="228473"/>
                </a:lnTo>
                <a:close/>
              </a:path>
              <a:path w="714375" h="367664">
                <a:moveTo>
                  <a:pt x="188772" y="228473"/>
                </a:moveTo>
                <a:lnTo>
                  <a:pt x="36537" y="228473"/>
                </a:lnTo>
                <a:lnTo>
                  <a:pt x="67660" y="240664"/>
                </a:lnTo>
                <a:lnTo>
                  <a:pt x="200952" y="240664"/>
                </a:lnTo>
                <a:lnTo>
                  <a:pt x="200952" y="234569"/>
                </a:lnTo>
                <a:lnTo>
                  <a:pt x="188772" y="234569"/>
                </a:lnTo>
                <a:lnTo>
                  <a:pt x="188772" y="228473"/>
                </a:lnTo>
                <a:close/>
              </a:path>
              <a:path w="714375" h="367664">
                <a:moveTo>
                  <a:pt x="525208" y="0"/>
                </a:moveTo>
                <a:lnTo>
                  <a:pt x="513029" y="0"/>
                </a:lnTo>
                <a:lnTo>
                  <a:pt x="513029" y="240664"/>
                </a:lnTo>
                <a:lnTo>
                  <a:pt x="647685" y="240664"/>
                </a:lnTo>
                <a:lnTo>
                  <a:pt x="663320" y="234569"/>
                </a:lnTo>
                <a:lnTo>
                  <a:pt x="525208" y="234569"/>
                </a:lnTo>
                <a:lnTo>
                  <a:pt x="519112" y="228473"/>
                </a:lnTo>
                <a:lnTo>
                  <a:pt x="525208" y="228473"/>
                </a:lnTo>
                <a:lnTo>
                  <a:pt x="525208" y="0"/>
                </a:lnTo>
                <a:close/>
              </a:path>
              <a:path w="714375" h="367664">
                <a:moveTo>
                  <a:pt x="713968" y="228473"/>
                </a:moveTo>
                <a:lnTo>
                  <a:pt x="678954" y="228473"/>
                </a:lnTo>
                <a:lnTo>
                  <a:pt x="680478" y="240664"/>
                </a:lnTo>
                <a:lnTo>
                  <a:pt x="682635" y="240664"/>
                </a:lnTo>
                <a:lnTo>
                  <a:pt x="713968" y="228473"/>
                </a:lnTo>
                <a:close/>
              </a:path>
              <a:path w="714375" h="367664">
                <a:moveTo>
                  <a:pt x="200952" y="0"/>
                </a:moveTo>
                <a:lnTo>
                  <a:pt x="188772" y="0"/>
                </a:lnTo>
                <a:lnTo>
                  <a:pt x="188772" y="234569"/>
                </a:lnTo>
                <a:lnTo>
                  <a:pt x="194856" y="228473"/>
                </a:lnTo>
                <a:lnTo>
                  <a:pt x="200952" y="228473"/>
                </a:lnTo>
                <a:lnTo>
                  <a:pt x="200952" y="0"/>
                </a:lnTo>
                <a:close/>
              </a:path>
              <a:path w="714375" h="367664">
                <a:moveTo>
                  <a:pt x="200952" y="228473"/>
                </a:moveTo>
                <a:lnTo>
                  <a:pt x="194856" y="228473"/>
                </a:lnTo>
                <a:lnTo>
                  <a:pt x="188772" y="234569"/>
                </a:lnTo>
                <a:lnTo>
                  <a:pt x="200952" y="234569"/>
                </a:lnTo>
                <a:lnTo>
                  <a:pt x="200952" y="228473"/>
                </a:lnTo>
                <a:close/>
              </a:path>
              <a:path w="714375" h="367664">
                <a:moveTo>
                  <a:pt x="525208" y="228473"/>
                </a:moveTo>
                <a:lnTo>
                  <a:pt x="519112" y="228473"/>
                </a:lnTo>
                <a:lnTo>
                  <a:pt x="525208" y="234569"/>
                </a:lnTo>
                <a:lnTo>
                  <a:pt x="525208" y="228473"/>
                </a:lnTo>
                <a:close/>
              </a:path>
              <a:path w="714375" h="367664">
                <a:moveTo>
                  <a:pt x="678954" y="228473"/>
                </a:moveTo>
                <a:lnTo>
                  <a:pt x="525208" y="228473"/>
                </a:lnTo>
                <a:lnTo>
                  <a:pt x="525208" y="234569"/>
                </a:lnTo>
                <a:lnTo>
                  <a:pt x="663320" y="234569"/>
                </a:lnTo>
                <a:lnTo>
                  <a:pt x="678954" y="2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8614" y="5693651"/>
            <a:ext cx="4044950" cy="257810"/>
          </a:xfrm>
          <a:custGeom>
            <a:avLst/>
            <a:gdLst/>
            <a:ahLst/>
            <a:cxnLst/>
            <a:rect l="l" t="t" r="r" b="b"/>
            <a:pathLst>
              <a:path w="4044950" h="257810">
                <a:moveTo>
                  <a:pt x="4044848" y="0"/>
                </a:moveTo>
                <a:lnTo>
                  <a:pt x="0" y="0"/>
                </a:lnTo>
                <a:lnTo>
                  <a:pt x="0" y="257416"/>
                </a:lnTo>
                <a:lnTo>
                  <a:pt x="4044848" y="257416"/>
                </a:lnTo>
                <a:lnTo>
                  <a:pt x="4044848" y="243713"/>
                </a:lnTo>
                <a:lnTo>
                  <a:pt x="24358" y="243713"/>
                </a:lnTo>
                <a:lnTo>
                  <a:pt x="12179" y="231521"/>
                </a:lnTo>
                <a:lnTo>
                  <a:pt x="24358" y="231521"/>
                </a:lnTo>
                <a:lnTo>
                  <a:pt x="24358" y="24371"/>
                </a:lnTo>
                <a:lnTo>
                  <a:pt x="12179" y="24371"/>
                </a:lnTo>
                <a:lnTo>
                  <a:pt x="24358" y="12179"/>
                </a:lnTo>
                <a:lnTo>
                  <a:pt x="4044848" y="12179"/>
                </a:lnTo>
                <a:lnTo>
                  <a:pt x="4044848" y="0"/>
                </a:lnTo>
                <a:close/>
              </a:path>
              <a:path w="4044950" h="257810">
                <a:moveTo>
                  <a:pt x="24358" y="231521"/>
                </a:moveTo>
                <a:lnTo>
                  <a:pt x="12179" y="231521"/>
                </a:lnTo>
                <a:lnTo>
                  <a:pt x="24358" y="243713"/>
                </a:lnTo>
                <a:lnTo>
                  <a:pt x="24358" y="231521"/>
                </a:lnTo>
                <a:close/>
              </a:path>
              <a:path w="4044950" h="257810">
                <a:moveTo>
                  <a:pt x="4020489" y="231521"/>
                </a:moveTo>
                <a:lnTo>
                  <a:pt x="24358" y="231521"/>
                </a:lnTo>
                <a:lnTo>
                  <a:pt x="24358" y="243713"/>
                </a:lnTo>
                <a:lnTo>
                  <a:pt x="4020489" y="243713"/>
                </a:lnTo>
                <a:lnTo>
                  <a:pt x="4020489" y="231521"/>
                </a:lnTo>
                <a:close/>
              </a:path>
              <a:path w="4044950" h="257810">
                <a:moveTo>
                  <a:pt x="4020489" y="12179"/>
                </a:moveTo>
                <a:lnTo>
                  <a:pt x="4020489" y="243713"/>
                </a:lnTo>
                <a:lnTo>
                  <a:pt x="4032669" y="231521"/>
                </a:lnTo>
                <a:lnTo>
                  <a:pt x="4044848" y="231521"/>
                </a:lnTo>
                <a:lnTo>
                  <a:pt x="4044848" y="24371"/>
                </a:lnTo>
                <a:lnTo>
                  <a:pt x="4032669" y="24371"/>
                </a:lnTo>
                <a:lnTo>
                  <a:pt x="4020489" y="12179"/>
                </a:lnTo>
                <a:close/>
              </a:path>
              <a:path w="4044950" h="257810">
                <a:moveTo>
                  <a:pt x="4044848" y="231521"/>
                </a:moveTo>
                <a:lnTo>
                  <a:pt x="4032669" y="231521"/>
                </a:lnTo>
                <a:lnTo>
                  <a:pt x="4020489" y="243713"/>
                </a:lnTo>
                <a:lnTo>
                  <a:pt x="4044848" y="243713"/>
                </a:lnTo>
                <a:lnTo>
                  <a:pt x="4044848" y="231521"/>
                </a:lnTo>
                <a:close/>
              </a:path>
              <a:path w="4044950" h="257810">
                <a:moveTo>
                  <a:pt x="24358" y="12179"/>
                </a:moveTo>
                <a:lnTo>
                  <a:pt x="12179" y="24371"/>
                </a:lnTo>
                <a:lnTo>
                  <a:pt x="24358" y="24371"/>
                </a:lnTo>
                <a:lnTo>
                  <a:pt x="24358" y="12179"/>
                </a:lnTo>
                <a:close/>
              </a:path>
              <a:path w="4044950" h="257810">
                <a:moveTo>
                  <a:pt x="4020489" y="12179"/>
                </a:moveTo>
                <a:lnTo>
                  <a:pt x="24358" y="12179"/>
                </a:lnTo>
                <a:lnTo>
                  <a:pt x="24358" y="24371"/>
                </a:lnTo>
                <a:lnTo>
                  <a:pt x="4020489" y="24371"/>
                </a:lnTo>
                <a:lnTo>
                  <a:pt x="4020489" y="12179"/>
                </a:lnTo>
                <a:close/>
              </a:path>
              <a:path w="4044950" h="257810">
                <a:moveTo>
                  <a:pt x="4044848" y="12179"/>
                </a:moveTo>
                <a:lnTo>
                  <a:pt x="4020489" y="12179"/>
                </a:lnTo>
                <a:lnTo>
                  <a:pt x="4032669" y="24371"/>
                </a:lnTo>
                <a:lnTo>
                  <a:pt x="4044848" y="24371"/>
                </a:lnTo>
                <a:lnTo>
                  <a:pt x="4044848" y="121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6268" y="5925172"/>
            <a:ext cx="1032510" cy="240665"/>
          </a:xfrm>
          <a:custGeom>
            <a:avLst/>
            <a:gdLst/>
            <a:ahLst/>
            <a:cxnLst/>
            <a:rect l="l" t="t" r="r" b="b"/>
            <a:pathLst>
              <a:path w="1032510" h="240664">
                <a:moveTo>
                  <a:pt x="1032141" y="0"/>
                </a:moveTo>
                <a:lnTo>
                  <a:pt x="0" y="0"/>
                </a:lnTo>
                <a:lnTo>
                  <a:pt x="0" y="240665"/>
                </a:lnTo>
                <a:lnTo>
                  <a:pt x="1032141" y="240665"/>
                </a:lnTo>
                <a:lnTo>
                  <a:pt x="1032141" y="228473"/>
                </a:lnTo>
                <a:lnTo>
                  <a:pt x="25882" y="228473"/>
                </a:lnTo>
                <a:lnTo>
                  <a:pt x="13703" y="214769"/>
                </a:lnTo>
                <a:lnTo>
                  <a:pt x="25882" y="214769"/>
                </a:lnTo>
                <a:lnTo>
                  <a:pt x="25882" y="25895"/>
                </a:lnTo>
                <a:lnTo>
                  <a:pt x="13703" y="25895"/>
                </a:lnTo>
                <a:lnTo>
                  <a:pt x="25882" y="12192"/>
                </a:lnTo>
                <a:lnTo>
                  <a:pt x="1032141" y="12192"/>
                </a:lnTo>
                <a:lnTo>
                  <a:pt x="1032141" y="0"/>
                </a:lnTo>
                <a:close/>
              </a:path>
              <a:path w="1032510" h="240664">
                <a:moveTo>
                  <a:pt x="25882" y="214769"/>
                </a:moveTo>
                <a:lnTo>
                  <a:pt x="13703" y="214769"/>
                </a:lnTo>
                <a:lnTo>
                  <a:pt x="25882" y="228473"/>
                </a:lnTo>
                <a:lnTo>
                  <a:pt x="25882" y="214769"/>
                </a:lnTo>
                <a:close/>
              </a:path>
              <a:path w="1032510" h="240664">
                <a:moveTo>
                  <a:pt x="1007795" y="214769"/>
                </a:moveTo>
                <a:lnTo>
                  <a:pt x="25882" y="214769"/>
                </a:lnTo>
                <a:lnTo>
                  <a:pt x="25882" y="228473"/>
                </a:lnTo>
                <a:lnTo>
                  <a:pt x="1007795" y="228473"/>
                </a:lnTo>
                <a:lnTo>
                  <a:pt x="1007795" y="214769"/>
                </a:lnTo>
                <a:close/>
              </a:path>
              <a:path w="1032510" h="240664">
                <a:moveTo>
                  <a:pt x="1007795" y="12192"/>
                </a:moveTo>
                <a:lnTo>
                  <a:pt x="1007795" y="228473"/>
                </a:lnTo>
                <a:lnTo>
                  <a:pt x="1019962" y="214769"/>
                </a:lnTo>
                <a:lnTo>
                  <a:pt x="1032141" y="214769"/>
                </a:lnTo>
                <a:lnTo>
                  <a:pt x="1032141" y="25895"/>
                </a:lnTo>
                <a:lnTo>
                  <a:pt x="1019962" y="25895"/>
                </a:lnTo>
                <a:lnTo>
                  <a:pt x="1007795" y="12192"/>
                </a:lnTo>
                <a:close/>
              </a:path>
              <a:path w="1032510" h="240664">
                <a:moveTo>
                  <a:pt x="1032141" y="214769"/>
                </a:moveTo>
                <a:lnTo>
                  <a:pt x="1019962" y="214769"/>
                </a:lnTo>
                <a:lnTo>
                  <a:pt x="1007795" y="228473"/>
                </a:lnTo>
                <a:lnTo>
                  <a:pt x="1032141" y="228473"/>
                </a:lnTo>
                <a:lnTo>
                  <a:pt x="1032141" y="214769"/>
                </a:lnTo>
                <a:close/>
              </a:path>
              <a:path w="1032510" h="240664">
                <a:moveTo>
                  <a:pt x="25882" y="12192"/>
                </a:moveTo>
                <a:lnTo>
                  <a:pt x="13703" y="25895"/>
                </a:lnTo>
                <a:lnTo>
                  <a:pt x="25882" y="25895"/>
                </a:lnTo>
                <a:lnTo>
                  <a:pt x="25882" y="12192"/>
                </a:lnTo>
                <a:close/>
              </a:path>
              <a:path w="1032510" h="240664">
                <a:moveTo>
                  <a:pt x="1007795" y="12192"/>
                </a:moveTo>
                <a:lnTo>
                  <a:pt x="25882" y="12192"/>
                </a:lnTo>
                <a:lnTo>
                  <a:pt x="25882" y="25895"/>
                </a:lnTo>
                <a:lnTo>
                  <a:pt x="1007795" y="25895"/>
                </a:lnTo>
                <a:lnTo>
                  <a:pt x="1007795" y="12192"/>
                </a:lnTo>
                <a:close/>
              </a:path>
              <a:path w="1032510" h="240664">
                <a:moveTo>
                  <a:pt x="1032141" y="12192"/>
                </a:moveTo>
                <a:lnTo>
                  <a:pt x="1007795" y="12192"/>
                </a:lnTo>
                <a:lnTo>
                  <a:pt x="1019962" y="25895"/>
                </a:lnTo>
                <a:lnTo>
                  <a:pt x="1032141" y="25895"/>
                </a:lnTo>
                <a:lnTo>
                  <a:pt x="1032141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0719" y="4479671"/>
            <a:ext cx="2688590" cy="239395"/>
          </a:xfrm>
          <a:custGeom>
            <a:avLst/>
            <a:gdLst/>
            <a:ahLst/>
            <a:cxnLst/>
            <a:rect l="l" t="t" r="r" b="b"/>
            <a:pathLst>
              <a:path w="2688590" h="239395">
                <a:moveTo>
                  <a:pt x="2688450" y="0"/>
                </a:moveTo>
                <a:lnTo>
                  <a:pt x="0" y="0"/>
                </a:lnTo>
                <a:lnTo>
                  <a:pt x="0" y="239140"/>
                </a:lnTo>
                <a:lnTo>
                  <a:pt x="2688450" y="239140"/>
                </a:lnTo>
                <a:lnTo>
                  <a:pt x="2688450" y="226961"/>
                </a:lnTo>
                <a:lnTo>
                  <a:pt x="25882" y="226961"/>
                </a:lnTo>
                <a:lnTo>
                  <a:pt x="13703" y="214769"/>
                </a:lnTo>
                <a:lnTo>
                  <a:pt x="25882" y="214769"/>
                </a:lnTo>
                <a:lnTo>
                  <a:pt x="25882" y="25895"/>
                </a:lnTo>
                <a:lnTo>
                  <a:pt x="13703" y="25895"/>
                </a:lnTo>
                <a:lnTo>
                  <a:pt x="25882" y="12191"/>
                </a:lnTo>
                <a:lnTo>
                  <a:pt x="2688450" y="12191"/>
                </a:lnTo>
                <a:lnTo>
                  <a:pt x="2688450" y="0"/>
                </a:lnTo>
                <a:close/>
              </a:path>
              <a:path w="2688590" h="239395">
                <a:moveTo>
                  <a:pt x="25882" y="214769"/>
                </a:moveTo>
                <a:lnTo>
                  <a:pt x="13703" y="214769"/>
                </a:lnTo>
                <a:lnTo>
                  <a:pt x="25882" y="226961"/>
                </a:lnTo>
                <a:lnTo>
                  <a:pt x="25882" y="214769"/>
                </a:lnTo>
                <a:close/>
              </a:path>
              <a:path w="2688590" h="239395">
                <a:moveTo>
                  <a:pt x="2662567" y="214769"/>
                </a:moveTo>
                <a:lnTo>
                  <a:pt x="25882" y="214769"/>
                </a:lnTo>
                <a:lnTo>
                  <a:pt x="25882" y="226961"/>
                </a:lnTo>
                <a:lnTo>
                  <a:pt x="2662567" y="226961"/>
                </a:lnTo>
                <a:lnTo>
                  <a:pt x="2662567" y="214769"/>
                </a:lnTo>
                <a:close/>
              </a:path>
              <a:path w="2688590" h="239395">
                <a:moveTo>
                  <a:pt x="2662567" y="12191"/>
                </a:moveTo>
                <a:lnTo>
                  <a:pt x="2662567" y="226961"/>
                </a:lnTo>
                <a:lnTo>
                  <a:pt x="2676271" y="214769"/>
                </a:lnTo>
                <a:lnTo>
                  <a:pt x="2688450" y="214769"/>
                </a:lnTo>
                <a:lnTo>
                  <a:pt x="2688450" y="25895"/>
                </a:lnTo>
                <a:lnTo>
                  <a:pt x="2676271" y="25895"/>
                </a:lnTo>
                <a:lnTo>
                  <a:pt x="2662567" y="12191"/>
                </a:lnTo>
                <a:close/>
              </a:path>
              <a:path w="2688590" h="239395">
                <a:moveTo>
                  <a:pt x="2688450" y="214769"/>
                </a:moveTo>
                <a:lnTo>
                  <a:pt x="2676271" y="214769"/>
                </a:lnTo>
                <a:lnTo>
                  <a:pt x="2662567" y="226961"/>
                </a:lnTo>
                <a:lnTo>
                  <a:pt x="2688450" y="226961"/>
                </a:lnTo>
                <a:lnTo>
                  <a:pt x="2688450" y="214769"/>
                </a:lnTo>
                <a:close/>
              </a:path>
              <a:path w="2688590" h="239395">
                <a:moveTo>
                  <a:pt x="25882" y="12191"/>
                </a:moveTo>
                <a:lnTo>
                  <a:pt x="13703" y="25895"/>
                </a:lnTo>
                <a:lnTo>
                  <a:pt x="25882" y="25895"/>
                </a:lnTo>
                <a:lnTo>
                  <a:pt x="25882" y="12191"/>
                </a:lnTo>
                <a:close/>
              </a:path>
              <a:path w="2688590" h="239395">
                <a:moveTo>
                  <a:pt x="2662567" y="12191"/>
                </a:moveTo>
                <a:lnTo>
                  <a:pt x="25882" y="12191"/>
                </a:lnTo>
                <a:lnTo>
                  <a:pt x="25882" y="25895"/>
                </a:lnTo>
                <a:lnTo>
                  <a:pt x="2662567" y="25895"/>
                </a:lnTo>
                <a:lnTo>
                  <a:pt x="2662567" y="12191"/>
                </a:lnTo>
                <a:close/>
              </a:path>
              <a:path w="2688590" h="239395">
                <a:moveTo>
                  <a:pt x="2688450" y="12191"/>
                </a:moveTo>
                <a:lnTo>
                  <a:pt x="2662567" y="12191"/>
                </a:lnTo>
                <a:lnTo>
                  <a:pt x="2676271" y="25895"/>
                </a:lnTo>
                <a:lnTo>
                  <a:pt x="2688450" y="25895"/>
                </a:lnTo>
                <a:lnTo>
                  <a:pt x="2688450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025">
              <a:lnSpc>
                <a:spcPct val="100000"/>
              </a:lnSpc>
            </a:pPr>
            <a:r>
              <a:rPr sz="3200" spc="35" dirty="0"/>
              <a:t>Denying</a:t>
            </a:r>
            <a:r>
              <a:rPr sz="3200" spc="-515" dirty="0"/>
              <a:t> </a:t>
            </a:r>
            <a:r>
              <a:rPr sz="3200" spc="130" dirty="0"/>
              <a:t>Writes</a:t>
            </a:r>
            <a:r>
              <a:rPr sz="3200" spc="-90" dirty="0"/>
              <a:t> </a:t>
            </a:r>
            <a:r>
              <a:rPr sz="3200" spc="55" dirty="0"/>
              <a:t>to</a:t>
            </a:r>
            <a:r>
              <a:rPr sz="3200" spc="-75" dirty="0"/>
              <a:t> </a:t>
            </a:r>
            <a:r>
              <a:rPr sz="3200" spc="-25" dirty="0"/>
              <a:t>Executables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160" y="1984545"/>
            <a:ext cx="7981315" cy="315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  <a:tabLst>
                <a:tab pos="469265" algn="l"/>
              </a:tabLst>
            </a:pPr>
            <a:r>
              <a:rPr sz="2400" spc="-210" dirty="0">
                <a:latin typeface="Trebuchet MS"/>
                <a:cs typeface="Trebuchet MS"/>
              </a:rPr>
              <a:t>1.	</a:t>
            </a:r>
            <a:r>
              <a:rPr sz="2400" spc="-5" dirty="0">
                <a:latin typeface="Malgun Gothic"/>
                <a:cs typeface="Malgun Gothic"/>
              </a:rPr>
              <a:t>프로세스는</a:t>
            </a:r>
            <a:r>
              <a:rPr sz="2400" spc="-21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메모리에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로드된</a:t>
            </a:r>
            <a:r>
              <a:rPr sz="2400" spc="-18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후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실행되기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때문에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실제</a:t>
            </a:r>
            <a:endParaRPr sz="2400">
              <a:latin typeface="Malgun Gothic"/>
              <a:cs typeface="Malgun Gothic"/>
            </a:endParaRPr>
          </a:p>
          <a:p>
            <a:pPr marL="469265">
              <a:lnSpc>
                <a:spcPct val="100000"/>
              </a:lnSpc>
            </a:pPr>
            <a:r>
              <a:rPr sz="2400" spc="-155" dirty="0">
                <a:latin typeface="Trebuchet MS"/>
                <a:cs typeface="Trebuchet MS"/>
              </a:rPr>
              <a:t>executable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file</a:t>
            </a:r>
            <a:r>
              <a:rPr sz="2400" spc="-160" dirty="0">
                <a:latin typeface="Malgun Gothic"/>
                <a:cs typeface="Malgun Gothic"/>
              </a:rPr>
              <a:t>은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지워져도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문제가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없을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수도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125" dirty="0">
                <a:latin typeface="Malgun Gothic"/>
                <a:cs typeface="Malgun Gothic"/>
              </a:rPr>
              <a:t>있다</a:t>
            </a:r>
            <a:r>
              <a:rPr sz="2400" spc="-12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469265" marR="5080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spc="-210" dirty="0">
                <a:latin typeface="Trebuchet MS"/>
                <a:cs typeface="Trebuchet MS"/>
              </a:rPr>
              <a:t>2.	</a:t>
            </a:r>
            <a:r>
              <a:rPr sz="2400" spc="-5" dirty="0">
                <a:latin typeface="Malgun Gothic"/>
                <a:cs typeface="Malgun Gothic"/>
              </a:rPr>
              <a:t>하지만 </a:t>
            </a:r>
            <a:r>
              <a:rPr sz="2400" spc="-85" dirty="0">
                <a:latin typeface="Trebuchet MS"/>
                <a:cs typeface="Trebuchet MS"/>
              </a:rPr>
              <a:t>pintos</a:t>
            </a:r>
            <a:r>
              <a:rPr sz="2400" spc="-85" dirty="0">
                <a:latin typeface="Malgun Gothic"/>
                <a:cs typeface="Malgun Gothic"/>
              </a:rPr>
              <a:t>는 </a:t>
            </a:r>
            <a:r>
              <a:rPr sz="2400" spc="-5" dirty="0">
                <a:latin typeface="Malgun Gothic"/>
                <a:cs typeface="Malgun Gothic"/>
              </a:rPr>
              <a:t>실행중인 프로그램의</a:t>
            </a:r>
            <a:r>
              <a:rPr sz="2400" spc="-600" dirty="0">
                <a:latin typeface="Malgun Gothic"/>
                <a:cs typeface="Malgun Gothic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executable </a:t>
            </a:r>
            <a:r>
              <a:rPr sz="2400" spc="-160" dirty="0">
                <a:latin typeface="Trebuchet MS"/>
                <a:cs typeface="Trebuchet MS"/>
              </a:rPr>
              <a:t>file</a:t>
            </a:r>
            <a:r>
              <a:rPr sz="2400" spc="-160" dirty="0">
                <a:latin typeface="Malgun Gothic"/>
                <a:cs typeface="Malgun Gothic"/>
              </a:rPr>
              <a:t>이</a:t>
            </a:r>
            <a:r>
              <a:rPr sz="2400" spc="-21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지  워지지</a:t>
            </a:r>
            <a:r>
              <a:rPr sz="2400" spc="-21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않기를</a:t>
            </a:r>
            <a:r>
              <a:rPr sz="2400" spc="-200" dirty="0">
                <a:latin typeface="Malgun Gothic"/>
                <a:cs typeface="Malgun Gothic"/>
              </a:rPr>
              <a:t> </a:t>
            </a:r>
            <a:r>
              <a:rPr sz="2400" spc="-95" dirty="0">
                <a:latin typeface="Malgun Gothic"/>
                <a:cs typeface="Malgun Gothic"/>
              </a:rPr>
              <a:t>원하며</a:t>
            </a:r>
            <a:r>
              <a:rPr sz="2400" spc="-95" dirty="0">
                <a:latin typeface="Trebuchet MS"/>
                <a:cs typeface="Trebuchet MS"/>
              </a:rPr>
              <a:t>,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이것을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75" dirty="0">
                <a:latin typeface="Malgun Gothic"/>
                <a:cs typeface="Malgun Gothic"/>
              </a:rPr>
              <a:t>구현한다</a:t>
            </a:r>
            <a:r>
              <a:rPr sz="2400" spc="-7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500">
              <a:latin typeface="Times New Roman"/>
              <a:cs typeface="Times New Roman"/>
            </a:endParaRPr>
          </a:p>
          <a:p>
            <a:pPr marL="925830" marR="685800" indent="-913765">
              <a:lnSpc>
                <a:spcPct val="99700"/>
              </a:lnSpc>
              <a:tabLst>
                <a:tab pos="469265" algn="l"/>
              </a:tabLst>
            </a:pPr>
            <a:r>
              <a:rPr sz="2400" spc="-210" dirty="0">
                <a:latin typeface="Trebuchet MS"/>
                <a:cs typeface="Trebuchet MS"/>
              </a:rPr>
              <a:t>3.	</a:t>
            </a:r>
            <a:r>
              <a:rPr sz="2400" spc="-5" dirty="0">
                <a:latin typeface="Malgun Gothic"/>
                <a:cs typeface="Malgun Gothic"/>
              </a:rPr>
              <a:t>다음의 </a:t>
            </a:r>
            <a:r>
              <a:rPr sz="2400" spc="-160" dirty="0">
                <a:latin typeface="Trebuchet MS"/>
                <a:cs typeface="Trebuchet MS"/>
              </a:rPr>
              <a:t>File </a:t>
            </a:r>
            <a:r>
              <a:rPr sz="2400" spc="-120" dirty="0">
                <a:latin typeface="Trebuchet MS"/>
                <a:cs typeface="Trebuchet MS"/>
              </a:rPr>
              <a:t>System </a:t>
            </a:r>
            <a:r>
              <a:rPr sz="2400" spc="-5" dirty="0">
                <a:latin typeface="Malgun Gothic"/>
                <a:cs typeface="Malgun Gothic"/>
              </a:rPr>
              <a:t>함수가 유용하게 사용될</a:t>
            </a:r>
            <a:r>
              <a:rPr sz="2400" spc="-63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수</a:t>
            </a:r>
            <a:r>
              <a:rPr sz="2400" spc="-190" dirty="0">
                <a:latin typeface="Malgun Gothic"/>
                <a:cs typeface="Malgun Gothic"/>
              </a:rPr>
              <a:t> </a:t>
            </a:r>
            <a:r>
              <a:rPr sz="2400" spc="-125" dirty="0">
                <a:latin typeface="Malgun Gothic"/>
                <a:cs typeface="Malgun Gothic"/>
              </a:rPr>
              <a:t>있다</a:t>
            </a:r>
            <a:r>
              <a:rPr sz="2400" spc="-125" dirty="0">
                <a:latin typeface="Trebuchet MS"/>
                <a:cs typeface="Trebuchet MS"/>
              </a:rPr>
              <a:t>. 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pintos/src/filesys/file.c:void </a:t>
            </a:r>
            <a:r>
              <a:rPr sz="2400" spc="-75" dirty="0">
                <a:solidFill>
                  <a:srgbClr val="990000"/>
                </a:solidFill>
                <a:latin typeface="Trebuchet MS"/>
                <a:cs typeface="Trebuchet MS"/>
              </a:rPr>
              <a:t>file_deny_write</a:t>
            </a:r>
            <a:r>
              <a:rPr sz="2400" spc="-75" dirty="0">
                <a:latin typeface="Trebuchet MS"/>
                <a:cs typeface="Trebuchet MS"/>
              </a:rPr>
              <a:t>(…)  </a:t>
            </a:r>
            <a:r>
              <a:rPr sz="2400" spc="-190" dirty="0">
                <a:latin typeface="Trebuchet MS"/>
                <a:cs typeface="Trebuchet MS"/>
              </a:rPr>
              <a:t>pintos/src/filesys/file.c:void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990000"/>
                </a:solidFill>
                <a:latin typeface="Trebuchet MS"/>
                <a:cs typeface="Trebuchet MS"/>
              </a:rPr>
              <a:t>file_allow_write</a:t>
            </a:r>
            <a:r>
              <a:rPr sz="2400" spc="-80" dirty="0">
                <a:latin typeface="Trebuchet MS"/>
                <a:cs typeface="Trebuchet MS"/>
              </a:rPr>
              <a:t>(…)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2375">
              <a:lnSpc>
                <a:spcPct val="100000"/>
              </a:lnSpc>
            </a:pPr>
            <a:r>
              <a:rPr spc="-5" dirty="0"/>
              <a:t>Synchronization</a:t>
            </a:r>
            <a:r>
              <a:rPr spc="-400" dirty="0"/>
              <a:t> </a:t>
            </a:r>
            <a:r>
              <a:rPr spc="220" dirty="0"/>
              <a:t>APIs</a:t>
            </a:r>
          </a:p>
        </p:txBody>
      </p:sp>
      <p:sp>
        <p:nvSpPr>
          <p:cNvPr id="3" name="object 3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160" y="1946466"/>
            <a:ext cx="7099934" cy="443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‘pintos/src/threads/synch.c’</a:t>
            </a:r>
            <a:endParaRPr sz="24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7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void </a:t>
            </a:r>
            <a:r>
              <a:rPr sz="2200" spc="-95" dirty="0">
                <a:latin typeface="Trebuchet MS"/>
                <a:cs typeface="Trebuchet MS"/>
              </a:rPr>
              <a:t>lock_init(struct </a:t>
            </a:r>
            <a:r>
              <a:rPr sz="2200" spc="-85" dirty="0">
                <a:latin typeface="Trebuchet MS"/>
                <a:cs typeface="Trebuchet MS"/>
              </a:rPr>
              <a:t>lock</a:t>
            </a:r>
            <a:r>
              <a:rPr sz="2200" spc="6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void </a:t>
            </a:r>
            <a:r>
              <a:rPr sz="2200" spc="-100" dirty="0">
                <a:latin typeface="Trebuchet MS"/>
                <a:cs typeface="Trebuchet MS"/>
              </a:rPr>
              <a:t>lock_acquire(struct </a:t>
            </a:r>
            <a:r>
              <a:rPr sz="2200" spc="-85" dirty="0">
                <a:latin typeface="Trebuchet MS"/>
                <a:cs typeface="Trebuchet MS"/>
              </a:rPr>
              <a:t>lock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60" dirty="0">
                <a:latin typeface="Trebuchet MS"/>
                <a:cs typeface="Trebuchet MS"/>
              </a:rPr>
              <a:t>bool </a:t>
            </a:r>
            <a:r>
              <a:rPr sz="2200" spc="-90" dirty="0">
                <a:latin typeface="Trebuchet MS"/>
                <a:cs typeface="Trebuchet MS"/>
              </a:rPr>
              <a:t>lock_try_acquire(struct </a:t>
            </a:r>
            <a:r>
              <a:rPr sz="2200" spc="-85" dirty="0">
                <a:latin typeface="Trebuchet MS"/>
                <a:cs typeface="Trebuchet MS"/>
              </a:rPr>
              <a:t>lock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void </a:t>
            </a:r>
            <a:r>
              <a:rPr sz="2200" spc="-100" dirty="0">
                <a:latin typeface="Trebuchet MS"/>
                <a:cs typeface="Trebuchet MS"/>
              </a:rPr>
              <a:t>lock_release(struct </a:t>
            </a:r>
            <a:r>
              <a:rPr sz="2200" spc="-85" dirty="0">
                <a:latin typeface="Trebuchet MS"/>
                <a:cs typeface="Trebuchet MS"/>
              </a:rPr>
              <a:t>lock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60" dirty="0">
                <a:latin typeface="Trebuchet MS"/>
                <a:cs typeface="Trebuchet MS"/>
              </a:rPr>
              <a:t>bool </a:t>
            </a:r>
            <a:r>
              <a:rPr sz="2200" spc="-90" dirty="0">
                <a:latin typeface="Trebuchet MS"/>
                <a:cs typeface="Trebuchet MS"/>
              </a:rPr>
              <a:t>lock_held_by_current_thread(const </a:t>
            </a:r>
            <a:r>
              <a:rPr sz="2200" spc="-95" dirty="0">
                <a:latin typeface="Trebuchet MS"/>
                <a:cs typeface="Trebuchet MS"/>
              </a:rPr>
              <a:t>struct </a:t>
            </a:r>
            <a:r>
              <a:rPr sz="2200" spc="-85" dirty="0">
                <a:latin typeface="Trebuchet MS"/>
                <a:cs typeface="Trebuchet MS"/>
              </a:rPr>
              <a:t>lock</a:t>
            </a:r>
            <a:r>
              <a:rPr sz="2200" spc="14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Font typeface="Arial"/>
              <a:buChar char="§"/>
            </a:pPr>
            <a:endParaRPr sz="275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§"/>
              <a:tabLst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void </a:t>
            </a:r>
            <a:r>
              <a:rPr sz="2200" spc="-110" dirty="0">
                <a:latin typeface="Trebuchet MS"/>
                <a:cs typeface="Trebuchet MS"/>
              </a:rPr>
              <a:t>sema_init(struct semaphore </a:t>
            </a:r>
            <a:r>
              <a:rPr sz="2200" spc="-114" dirty="0">
                <a:latin typeface="Trebuchet MS"/>
                <a:cs typeface="Trebuchet MS"/>
              </a:rPr>
              <a:t>*, </a:t>
            </a:r>
            <a:r>
              <a:rPr sz="2200" spc="-120" dirty="0">
                <a:latin typeface="Trebuchet MS"/>
                <a:cs typeface="Trebuchet MS"/>
              </a:rPr>
              <a:t>unsigned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-170" dirty="0">
                <a:latin typeface="Trebuchet MS"/>
                <a:cs typeface="Trebuchet MS"/>
              </a:rPr>
              <a:t>value);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void </a:t>
            </a:r>
            <a:r>
              <a:rPr sz="2200" spc="-90" dirty="0">
                <a:latin typeface="Trebuchet MS"/>
                <a:cs typeface="Trebuchet MS"/>
              </a:rPr>
              <a:t>sema_down(struct </a:t>
            </a:r>
            <a:r>
              <a:rPr sz="2200" spc="-110" dirty="0">
                <a:latin typeface="Trebuchet MS"/>
                <a:cs typeface="Trebuchet MS"/>
              </a:rPr>
              <a:t>semaphore</a:t>
            </a:r>
            <a:r>
              <a:rPr sz="2200" spc="7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void </a:t>
            </a:r>
            <a:r>
              <a:rPr sz="2200" spc="-80" dirty="0">
                <a:latin typeface="Trebuchet MS"/>
                <a:cs typeface="Trebuchet MS"/>
              </a:rPr>
              <a:t>sema_try_down(struct </a:t>
            </a:r>
            <a:r>
              <a:rPr sz="2200" spc="-110" dirty="0">
                <a:latin typeface="Trebuchet MS"/>
                <a:cs typeface="Trebuchet MS"/>
              </a:rPr>
              <a:t>semaphore</a:t>
            </a:r>
            <a:r>
              <a:rPr sz="2200" spc="9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  <a:tab pos="3228975" algn="l"/>
              </a:tabLst>
            </a:pPr>
            <a:r>
              <a:rPr sz="2200" spc="-105" dirty="0">
                <a:latin typeface="Trebuchet MS"/>
                <a:cs typeface="Trebuchet MS"/>
              </a:rPr>
              <a:t>void  </a:t>
            </a:r>
            <a:r>
              <a:rPr sz="2200" spc="13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sema_up(struct	</a:t>
            </a:r>
            <a:r>
              <a:rPr sz="2200" spc="-110" dirty="0">
                <a:latin typeface="Trebuchet MS"/>
                <a:cs typeface="Trebuchet MS"/>
              </a:rPr>
              <a:t>semaphore</a:t>
            </a:r>
            <a:r>
              <a:rPr sz="2200" spc="-12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*);</a:t>
            </a:r>
            <a:endParaRPr sz="22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260"/>
              </a:spcBef>
              <a:buFont typeface="Arial"/>
              <a:buChar char="§"/>
              <a:tabLst>
                <a:tab pos="755650" algn="l"/>
              </a:tabLst>
            </a:pPr>
            <a:r>
              <a:rPr sz="2200" spc="-105" dirty="0">
                <a:latin typeface="Trebuchet MS"/>
                <a:cs typeface="Trebuchet MS"/>
              </a:rPr>
              <a:t>void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sema_self_test(void);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815">
              <a:lnSpc>
                <a:spcPct val="100000"/>
              </a:lnSpc>
            </a:pPr>
            <a:r>
              <a:rPr b="0" spc="-155" dirty="0">
                <a:latin typeface="Trebuchet MS"/>
                <a:cs typeface="Trebuchet MS"/>
              </a:rPr>
              <a:t>Protect </a:t>
            </a:r>
            <a:r>
              <a:rPr b="0" spc="-140" dirty="0">
                <a:latin typeface="Trebuchet MS"/>
                <a:cs typeface="Trebuchet MS"/>
              </a:rPr>
              <a:t>Critical</a:t>
            </a:r>
            <a:r>
              <a:rPr b="0" spc="10" dirty="0">
                <a:latin typeface="Trebuchet MS"/>
                <a:cs typeface="Trebuchet MS"/>
              </a:rPr>
              <a:t> </a:t>
            </a:r>
            <a:r>
              <a:rPr b="0" spc="-155" dirty="0">
                <a:latin typeface="Trebuchet MS"/>
                <a:cs typeface="Trebuchet MS"/>
              </a:rPr>
              <a:t>Section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1829" y="3777488"/>
            <a:ext cx="9134475" cy="3427729"/>
          </a:xfrm>
          <a:custGeom>
            <a:avLst/>
            <a:gdLst/>
            <a:ahLst/>
            <a:cxnLst/>
            <a:rect l="l" t="t" r="r" b="b"/>
            <a:pathLst>
              <a:path w="9134475" h="3427729">
                <a:moveTo>
                  <a:pt x="0" y="0"/>
                </a:moveTo>
                <a:lnTo>
                  <a:pt x="9134005" y="0"/>
                </a:lnTo>
                <a:lnTo>
                  <a:pt x="9134005" y="3427158"/>
                </a:lnTo>
                <a:lnTo>
                  <a:pt x="0" y="3427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7160" y="1983022"/>
            <a:ext cx="7832090" cy="425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95" dirty="0">
                <a:latin typeface="Trebuchet MS"/>
                <a:cs typeface="Trebuchet MS"/>
              </a:rPr>
              <a:t>Critical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Section</a:t>
            </a:r>
            <a:endParaRPr sz="2400">
              <a:latin typeface="Trebuchet MS"/>
              <a:cs typeface="Trebuchet MS"/>
            </a:endParaRPr>
          </a:p>
          <a:p>
            <a:pPr marL="295275" lvl="1" indent="-113664">
              <a:lnSpc>
                <a:spcPct val="100000"/>
              </a:lnSpc>
              <a:spcBef>
                <a:spcPts val="414"/>
              </a:spcBef>
              <a:buChar char="-"/>
              <a:tabLst>
                <a:tab pos="305435" algn="l"/>
              </a:tabLst>
            </a:pPr>
            <a:r>
              <a:rPr sz="1600" spc="-80" dirty="0">
                <a:latin typeface="Trebuchet MS"/>
                <a:cs typeface="Trebuchet MS"/>
              </a:rPr>
              <a:t>n </a:t>
            </a:r>
            <a:r>
              <a:rPr sz="1600" spc="-60" dirty="0">
                <a:latin typeface="Trebuchet MS"/>
                <a:cs typeface="Trebuchet MS"/>
              </a:rPr>
              <a:t>processes </a:t>
            </a:r>
            <a:r>
              <a:rPr sz="1600" spc="-140" dirty="0">
                <a:latin typeface="Trebuchet MS"/>
                <a:cs typeface="Trebuchet MS"/>
              </a:rPr>
              <a:t>all </a:t>
            </a:r>
            <a:r>
              <a:rPr sz="1600" spc="-90" dirty="0">
                <a:latin typeface="Trebuchet MS"/>
                <a:cs typeface="Trebuchet MS"/>
              </a:rPr>
              <a:t>competing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75" dirty="0">
                <a:latin typeface="Trebuchet MS"/>
                <a:cs typeface="Trebuchet MS"/>
              </a:rPr>
              <a:t>use </a:t>
            </a:r>
            <a:r>
              <a:rPr sz="1600" spc="-60" dirty="0">
                <a:latin typeface="Trebuchet MS"/>
                <a:cs typeface="Trebuchet MS"/>
              </a:rPr>
              <a:t>some </a:t>
            </a:r>
            <a:r>
              <a:rPr sz="1600" spc="-85" dirty="0">
                <a:latin typeface="Trebuchet MS"/>
                <a:cs typeface="Trebuchet MS"/>
              </a:rPr>
              <a:t>shared</a:t>
            </a:r>
            <a:r>
              <a:rPr sz="1600" spc="290" dirty="0">
                <a:latin typeface="Trebuchet MS"/>
                <a:cs typeface="Trebuchet MS"/>
              </a:rPr>
              <a:t> </a:t>
            </a:r>
            <a:r>
              <a:rPr sz="1600" spc="-150" dirty="0"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 marL="295275" marR="2945765" lvl="1" indent="-113664">
              <a:lnSpc>
                <a:spcPct val="119900"/>
              </a:lnSpc>
              <a:buChar char="-"/>
              <a:tabLst>
                <a:tab pos="305435" algn="l"/>
              </a:tabLst>
            </a:pPr>
            <a:r>
              <a:rPr sz="1600" spc="-100" dirty="0">
                <a:latin typeface="Trebuchet MS"/>
                <a:cs typeface="Trebuchet MS"/>
              </a:rPr>
              <a:t>Each </a:t>
            </a:r>
            <a:r>
              <a:rPr sz="1600" spc="-60" dirty="0">
                <a:latin typeface="Trebuchet MS"/>
                <a:cs typeface="Trebuchet MS"/>
              </a:rPr>
              <a:t>process </a:t>
            </a:r>
            <a:r>
              <a:rPr sz="1600" spc="-90" dirty="0">
                <a:latin typeface="Trebuchet MS"/>
                <a:cs typeface="Trebuchet MS"/>
              </a:rPr>
              <a:t>has </a:t>
            </a:r>
            <a:r>
              <a:rPr sz="1600" spc="-165" dirty="0">
                <a:latin typeface="Trebuchet MS"/>
                <a:cs typeface="Trebuchet MS"/>
              </a:rPr>
              <a:t>a </a:t>
            </a:r>
            <a:r>
              <a:rPr sz="1600" spc="-70" dirty="0">
                <a:latin typeface="Trebuchet MS"/>
                <a:cs typeface="Trebuchet MS"/>
              </a:rPr>
              <a:t>code </a:t>
            </a:r>
            <a:r>
              <a:rPr sz="1600" spc="-114" dirty="0">
                <a:latin typeface="Trebuchet MS"/>
                <a:cs typeface="Trebuchet MS"/>
              </a:rPr>
              <a:t>segment, </a:t>
            </a:r>
            <a:r>
              <a:rPr sz="1600" spc="-120" dirty="0">
                <a:latin typeface="Trebuchet MS"/>
                <a:cs typeface="Trebuchet MS"/>
              </a:rPr>
              <a:t>called </a:t>
            </a:r>
            <a:r>
              <a:rPr sz="1600" spc="-105" dirty="0">
                <a:latin typeface="Trebuchet MS"/>
                <a:cs typeface="Trebuchet MS"/>
              </a:rPr>
              <a:t>critical </a:t>
            </a:r>
            <a:r>
              <a:rPr sz="1600" spc="-100" dirty="0">
                <a:latin typeface="Trebuchet MS"/>
                <a:cs typeface="Trebuchet MS"/>
              </a:rPr>
              <a:t>section,  </a:t>
            </a:r>
            <a:r>
              <a:rPr sz="1600" spc="-95" dirty="0">
                <a:latin typeface="Trebuchet MS"/>
                <a:cs typeface="Trebuchet MS"/>
              </a:rPr>
              <a:t>in </a:t>
            </a:r>
            <a:r>
              <a:rPr sz="1600" spc="-85" dirty="0">
                <a:latin typeface="Trebuchet MS"/>
                <a:cs typeface="Trebuchet MS"/>
              </a:rPr>
              <a:t>which </a:t>
            </a:r>
            <a:r>
              <a:rPr sz="1600" spc="-100" dirty="0">
                <a:latin typeface="Trebuchet MS"/>
                <a:cs typeface="Trebuchet MS"/>
              </a:rPr>
              <a:t>the </a:t>
            </a:r>
            <a:r>
              <a:rPr sz="1600" spc="-85" dirty="0">
                <a:latin typeface="Trebuchet MS"/>
                <a:cs typeface="Trebuchet MS"/>
              </a:rPr>
              <a:t>shared </a:t>
            </a:r>
            <a:r>
              <a:rPr sz="1600" spc="-130" dirty="0">
                <a:latin typeface="Trebuchet MS"/>
                <a:cs typeface="Trebuchet MS"/>
              </a:rPr>
              <a:t>data </a:t>
            </a:r>
            <a:r>
              <a:rPr sz="1600" spc="-75" dirty="0">
                <a:latin typeface="Trebuchet MS"/>
                <a:cs typeface="Trebuchet MS"/>
              </a:rPr>
              <a:t>is</a:t>
            </a:r>
            <a:r>
              <a:rPr sz="1600" spc="290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accessed.</a:t>
            </a:r>
            <a:endParaRPr sz="1600">
              <a:latin typeface="Trebuchet MS"/>
              <a:cs typeface="Trebuchet MS"/>
            </a:endParaRPr>
          </a:p>
          <a:p>
            <a:pPr marL="295275" marR="2781935" lvl="1" indent="-113664">
              <a:lnSpc>
                <a:spcPct val="119900"/>
              </a:lnSpc>
              <a:buChar char="-"/>
              <a:tabLst>
                <a:tab pos="305435" algn="l"/>
              </a:tabLst>
            </a:pPr>
            <a:r>
              <a:rPr sz="1600" spc="-75" dirty="0">
                <a:latin typeface="Trebuchet MS"/>
                <a:cs typeface="Trebuchet MS"/>
              </a:rPr>
              <a:t>Problem </a:t>
            </a:r>
            <a:r>
              <a:rPr sz="1600" spc="204" dirty="0">
                <a:latin typeface="Trebuchet MS"/>
                <a:cs typeface="Trebuchet MS"/>
              </a:rPr>
              <a:t>– </a:t>
            </a:r>
            <a:r>
              <a:rPr sz="1600" spc="-75" dirty="0">
                <a:latin typeface="Trebuchet MS"/>
                <a:cs typeface="Trebuchet MS"/>
              </a:rPr>
              <a:t>ensure </a:t>
            </a:r>
            <a:r>
              <a:rPr sz="1600" spc="-114" dirty="0">
                <a:latin typeface="Trebuchet MS"/>
                <a:cs typeface="Trebuchet MS"/>
              </a:rPr>
              <a:t>that </a:t>
            </a:r>
            <a:r>
              <a:rPr sz="1600" spc="-80" dirty="0">
                <a:latin typeface="Trebuchet MS"/>
                <a:cs typeface="Trebuchet MS"/>
              </a:rPr>
              <a:t>when </a:t>
            </a:r>
            <a:r>
              <a:rPr sz="1600" spc="-60" dirty="0">
                <a:latin typeface="Trebuchet MS"/>
                <a:cs typeface="Trebuchet MS"/>
              </a:rPr>
              <a:t>one process </a:t>
            </a:r>
            <a:r>
              <a:rPr sz="1600" spc="-75" dirty="0">
                <a:latin typeface="Trebuchet MS"/>
                <a:cs typeface="Trebuchet MS"/>
              </a:rPr>
              <a:t>is </a:t>
            </a:r>
            <a:r>
              <a:rPr sz="1600" spc="-100" dirty="0">
                <a:latin typeface="Trebuchet MS"/>
                <a:cs typeface="Trebuchet MS"/>
              </a:rPr>
              <a:t>executing </a:t>
            </a:r>
            <a:r>
              <a:rPr sz="1600" spc="-95" dirty="0">
                <a:latin typeface="Trebuchet MS"/>
                <a:cs typeface="Trebuchet MS"/>
              </a:rPr>
              <a:t>in  </a:t>
            </a:r>
            <a:r>
              <a:rPr sz="1600" spc="-90" dirty="0">
                <a:latin typeface="Trebuchet MS"/>
                <a:cs typeface="Trebuchet MS"/>
              </a:rPr>
              <a:t>its </a:t>
            </a:r>
            <a:r>
              <a:rPr sz="1600" spc="-105" dirty="0">
                <a:latin typeface="Trebuchet MS"/>
                <a:cs typeface="Trebuchet MS"/>
              </a:rPr>
              <a:t>critical </a:t>
            </a:r>
            <a:r>
              <a:rPr sz="1600" spc="-100" dirty="0">
                <a:latin typeface="Trebuchet MS"/>
                <a:cs typeface="Trebuchet MS"/>
              </a:rPr>
              <a:t>section, </a:t>
            </a:r>
            <a:r>
              <a:rPr sz="1600" spc="-30" dirty="0">
                <a:latin typeface="Trebuchet MS"/>
                <a:cs typeface="Trebuchet MS"/>
              </a:rPr>
              <a:t>no </a:t>
            </a:r>
            <a:r>
              <a:rPr sz="1600" spc="-55" dirty="0">
                <a:latin typeface="Trebuchet MS"/>
                <a:cs typeface="Trebuchet MS"/>
              </a:rPr>
              <a:t>other </a:t>
            </a:r>
            <a:r>
              <a:rPr sz="1600" spc="-60" dirty="0">
                <a:latin typeface="Trebuchet MS"/>
                <a:cs typeface="Trebuchet MS"/>
              </a:rPr>
              <a:t>process </a:t>
            </a:r>
            <a:r>
              <a:rPr sz="1600" spc="-75" dirty="0">
                <a:latin typeface="Trebuchet MS"/>
                <a:cs typeface="Trebuchet MS"/>
              </a:rPr>
              <a:t>is </a:t>
            </a:r>
            <a:r>
              <a:rPr sz="1600" spc="-100" dirty="0">
                <a:latin typeface="Trebuchet MS"/>
                <a:cs typeface="Trebuchet MS"/>
              </a:rPr>
              <a:t>allowed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95" dirty="0">
                <a:latin typeface="Trebuchet MS"/>
                <a:cs typeface="Trebuchet MS"/>
              </a:rPr>
              <a:t>execute  in </a:t>
            </a:r>
            <a:r>
              <a:rPr sz="1600" spc="-90" dirty="0">
                <a:latin typeface="Trebuchet MS"/>
                <a:cs typeface="Trebuchet MS"/>
              </a:rPr>
              <a:t>its </a:t>
            </a:r>
            <a:r>
              <a:rPr sz="1600" spc="-105" dirty="0">
                <a:latin typeface="Trebuchet MS"/>
                <a:cs typeface="Trebuchet MS"/>
              </a:rPr>
              <a:t>critical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section</a:t>
            </a:r>
            <a:endParaRPr sz="16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Char char="-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Trebuchet MS"/>
              <a:buChar char="-"/>
            </a:pPr>
            <a:endParaRPr sz="185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70" dirty="0">
                <a:latin typeface="Trebuchet MS"/>
                <a:cs typeface="Trebuchet MS"/>
              </a:rPr>
              <a:t>Test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Case</a:t>
            </a:r>
            <a:r>
              <a:rPr sz="2400" spc="-35" dirty="0">
                <a:latin typeface="Malgun Gothic"/>
                <a:cs typeface="Malgun Gothic"/>
              </a:rPr>
              <a:t>에서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Critical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Section</a:t>
            </a:r>
            <a:r>
              <a:rPr sz="2400" spc="-95" dirty="0">
                <a:latin typeface="Malgun Gothic"/>
                <a:cs typeface="Malgun Gothic"/>
              </a:rPr>
              <a:t>에</a:t>
            </a:r>
            <a:r>
              <a:rPr sz="2400" spc="-21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들어가는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영역을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잘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파악  하여</a:t>
            </a:r>
            <a:endParaRPr sz="2400">
              <a:latin typeface="Malgun Gothic"/>
              <a:cs typeface="Malgun Gothic"/>
            </a:endParaRPr>
          </a:p>
          <a:p>
            <a:pPr marL="431165" marR="1160780">
              <a:lnSpc>
                <a:spcPct val="119500"/>
              </a:lnSpc>
              <a:spcBef>
                <a:spcPts val="10"/>
              </a:spcBef>
            </a:pPr>
            <a:r>
              <a:rPr sz="2400" spc="-110" dirty="0">
                <a:latin typeface="Trebuchet MS"/>
                <a:cs typeface="Trebuchet MS"/>
              </a:rPr>
              <a:t>Synchronization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API</a:t>
            </a:r>
            <a:r>
              <a:rPr sz="2400" spc="-5" dirty="0">
                <a:latin typeface="Malgun Gothic"/>
                <a:cs typeface="Malgun Gothic"/>
              </a:rPr>
              <a:t>를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125" dirty="0">
                <a:latin typeface="Malgun Gothic"/>
                <a:cs typeface="Malgun Gothic"/>
              </a:rPr>
              <a:t>활용</a:t>
            </a:r>
            <a:r>
              <a:rPr sz="2400" spc="-125" dirty="0">
                <a:latin typeface="Trebuchet MS"/>
                <a:cs typeface="Trebuchet MS"/>
              </a:rPr>
              <a:t>,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이를</a:t>
            </a:r>
            <a:r>
              <a:rPr sz="2400" spc="-18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보호해야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-125" dirty="0">
                <a:latin typeface="Malgun Gothic"/>
                <a:cs typeface="Malgun Gothic"/>
              </a:rPr>
              <a:t>한다</a:t>
            </a:r>
            <a:r>
              <a:rPr sz="2400" spc="-125" dirty="0">
                <a:latin typeface="Trebuchet MS"/>
                <a:cs typeface="Trebuchet MS"/>
              </a:rPr>
              <a:t>.  </a:t>
            </a:r>
            <a:r>
              <a:rPr sz="2400" spc="-95" dirty="0">
                <a:latin typeface="Trebuchet MS"/>
                <a:cs typeface="Trebuchet MS"/>
              </a:rPr>
              <a:t>ex) </a:t>
            </a:r>
            <a:r>
              <a:rPr sz="2400" spc="-150" dirty="0">
                <a:latin typeface="Trebuchet MS"/>
                <a:cs typeface="Trebuchet MS"/>
              </a:rPr>
              <a:t>syn-read,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syn-write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7938" y="850463"/>
            <a:ext cx="1980564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130" dirty="0">
                <a:latin typeface="Malgun Gothic"/>
                <a:cs typeface="Malgun Gothic"/>
              </a:rPr>
              <a:t>Test</a:t>
            </a:r>
            <a:r>
              <a:rPr sz="4400" b="0" spc="-114" dirty="0">
                <a:latin typeface="Malgun Gothic"/>
                <a:cs typeface="Malgun Gothic"/>
              </a:rPr>
              <a:t> </a:t>
            </a:r>
            <a:r>
              <a:rPr sz="4400" b="0" spc="-5" dirty="0">
                <a:latin typeface="Malgun Gothic"/>
                <a:cs typeface="Malgun Gothic"/>
              </a:rPr>
              <a:t>Set</a:t>
            </a:r>
            <a:endParaRPr sz="4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9976" y="1604819"/>
            <a:ext cx="148590" cy="452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9900"/>
              </a:lnSpc>
            </a:pPr>
            <a:r>
              <a:rPr sz="1300" spc="785" dirty="0">
                <a:latin typeface="Arial"/>
                <a:cs typeface="Arial"/>
              </a:rPr>
              <a:t>l  l  l  l  l  l  l  l  l  l  l  l  l  l  l  l  l  l  l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4525" y="1604819"/>
            <a:ext cx="1190625" cy="452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900"/>
              </a:lnSpc>
            </a:pPr>
            <a:r>
              <a:rPr sz="1300" spc="-10" dirty="0">
                <a:latin typeface="Malgun Gothic"/>
                <a:cs typeface="Malgun Gothic"/>
              </a:rPr>
              <a:t>create-normal  create-empty  </a:t>
            </a:r>
            <a:endParaRPr lang="en-US" sz="1300" spc="-10" dirty="0">
              <a:latin typeface="Malgun Gothic"/>
              <a:cs typeface="Malgun Gothic"/>
            </a:endParaRPr>
          </a:p>
          <a:p>
            <a:pPr marL="12700" marR="5080">
              <a:lnSpc>
                <a:spcPct val="119900"/>
              </a:lnSpc>
            </a:pPr>
            <a:r>
              <a:rPr sz="1300" spc="-10" dirty="0">
                <a:latin typeface="Malgun Gothic"/>
                <a:cs typeface="Malgun Gothic"/>
              </a:rPr>
              <a:t>create-null  </a:t>
            </a:r>
            <a:endParaRPr lang="en-US" sz="1300" spc="-10" dirty="0">
              <a:latin typeface="Malgun Gothic"/>
              <a:cs typeface="Malgun Gothic"/>
            </a:endParaRPr>
          </a:p>
          <a:p>
            <a:pPr marL="12700" marR="5080">
              <a:lnSpc>
                <a:spcPct val="119900"/>
              </a:lnSpc>
            </a:pPr>
            <a:r>
              <a:rPr sz="1300" spc="-10" dirty="0">
                <a:latin typeface="Malgun Gothic"/>
                <a:cs typeface="Malgun Gothic"/>
              </a:rPr>
              <a:t>create-bad-</a:t>
            </a:r>
            <a:r>
              <a:rPr sz="1300" spc="-10" dirty="0" err="1">
                <a:latin typeface="Malgun Gothic"/>
                <a:cs typeface="Malgun Gothic"/>
              </a:rPr>
              <a:t>ptr</a:t>
            </a:r>
            <a:r>
              <a:rPr sz="1300" spc="-10" dirty="0">
                <a:latin typeface="Malgun Gothic"/>
                <a:cs typeface="Malgun Gothic"/>
              </a:rPr>
              <a:t>  create-long  </a:t>
            </a:r>
            <a:endParaRPr lang="en-US" sz="1300" spc="-10" dirty="0">
              <a:latin typeface="Malgun Gothic"/>
              <a:cs typeface="Malgun Gothic"/>
            </a:endParaRPr>
          </a:p>
          <a:p>
            <a:pPr marL="12700" marR="5080">
              <a:lnSpc>
                <a:spcPct val="119900"/>
              </a:lnSpc>
            </a:pPr>
            <a:r>
              <a:rPr sz="1300" spc="-10" dirty="0">
                <a:latin typeface="Malgun Gothic"/>
                <a:cs typeface="Malgun Gothic"/>
              </a:rPr>
              <a:t>create-exists  </a:t>
            </a:r>
            <a:endParaRPr lang="en-US" sz="1300" spc="-10" dirty="0">
              <a:latin typeface="Malgun Gothic"/>
              <a:cs typeface="Malgun Gothic"/>
            </a:endParaRPr>
          </a:p>
          <a:p>
            <a:pPr marL="12700" marR="5080">
              <a:lnSpc>
                <a:spcPct val="119900"/>
              </a:lnSpc>
            </a:pPr>
            <a:r>
              <a:rPr sz="1300" spc="-10" dirty="0">
                <a:latin typeface="Malgun Gothic"/>
                <a:cs typeface="Malgun Gothic"/>
              </a:rPr>
              <a:t>create-bound  open-normal  </a:t>
            </a:r>
            <a:r>
              <a:rPr sz="1300" spc="-5" dirty="0">
                <a:latin typeface="Malgun Gothic"/>
                <a:cs typeface="Malgun Gothic"/>
              </a:rPr>
              <a:t>open-missing  ope</a:t>
            </a:r>
            <a:r>
              <a:rPr sz="1300" spc="-15" dirty="0">
                <a:latin typeface="Malgun Gothic"/>
                <a:cs typeface="Malgun Gothic"/>
              </a:rPr>
              <a:t>n</a:t>
            </a:r>
            <a:r>
              <a:rPr sz="1300" spc="-10" dirty="0">
                <a:latin typeface="Malgun Gothic"/>
                <a:cs typeface="Malgun Gothic"/>
              </a:rPr>
              <a:t>-</a:t>
            </a:r>
            <a:r>
              <a:rPr sz="1300" spc="-5" dirty="0">
                <a:latin typeface="Malgun Gothic"/>
                <a:cs typeface="Malgun Gothic"/>
              </a:rPr>
              <a:t>bo</a:t>
            </a:r>
            <a:r>
              <a:rPr sz="1300" spc="-10" dirty="0">
                <a:latin typeface="Malgun Gothic"/>
                <a:cs typeface="Malgun Gothic"/>
              </a:rPr>
              <a:t>unda</a:t>
            </a:r>
            <a:r>
              <a:rPr sz="1300" spc="50" dirty="0">
                <a:latin typeface="Malgun Gothic"/>
                <a:cs typeface="Malgun Gothic"/>
              </a:rPr>
              <a:t>r</a:t>
            </a:r>
            <a:r>
              <a:rPr sz="1300" spc="-5" dirty="0">
                <a:latin typeface="Malgun Gothic"/>
                <a:cs typeface="Malgun Gothic"/>
              </a:rPr>
              <a:t>y  </a:t>
            </a:r>
            <a:r>
              <a:rPr sz="1300" spc="-10" dirty="0">
                <a:latin typeface="Malgun Gothic"/>
                <a:cs typeface="Malgun Gothic"/>
              </a:rPr>
              <a:t>open-empty  </a:t>
            </a:r>
            <a:endParaRPr lang="en-US" sz="1300" spc="-10" dirty="0">
              <a:latin typeface="Malgun Gothic"/>
              <a:cs typeface="Malgun Gothic"/>
            </a:endParaRPr>
          </a:p>
          <a:p>
            <a:pPr marL="12700" marR="5080">
              <a:lnSpc>
                <a:spcPct val="119900"/>
              </a:lnSpc>
            </a:pPr>
            <a:r>
              <a:rPr sz="1300" spc="-5" dirty="0">
                <a:latin typeface="Malgun Gothic"/>
                <a:cs typeface="Malgun Gothic"/>
              </a:rPr>
              <a:t>open-null</a:t>
            </a:r>
            <a:endParaRPr sz="1300" dirty="0">
              <a:latin typeface="Malgun Gothic"/>
              <a:cs typeface="Malgun Gothic"/>
            </a:endParaRPr>
          </a:p>
          <a:p>
            <a:pPr marL="12700" marR="161290">
              <a:lnSpc>
                <a:spcPct val="119900"/>
              </a:lnSpc>
            </a:pPr>
            <a:r>
              <a:rPr sz="1300" spc="-5" dirty="0">
                <a:latin typeface="Malgun Gothic"/>
                <a:cs typeface="Malgun Gothic"/>
              </a:rPr>
              <a:t>ope</a:t>
            </a:r>
            <a:r>
              <a:rPr sz="1300" spc="-15" dirty="0">
                <a:latin typeface="Malgun Gothic"/>
                <a:cs typeface="Malgun Gothic"/>
              </a:rPr>
              <a:t>n</a:t>
            </a:r>
            <a:r>
              <a:rPr sz="1300" spc="-10" dirty="0">
                <a:latin typeface="Malgun Gothic"/>
                <a:cs typeface="Malgun Gothic"/>
              </a:rPr>
              <a:t>-</a:t>
            </a:r>
            <a:r>
              <a:rPr sz="1300" spc="-30" dirty="0">
                <a:latin typeface="Malgun Gothic"/>
                <a:cs typeface="Malgun Gothic"/>
              </a:rPr>
              <a:t>b</a:t>
            </a:r>
            <a:r>
              <a:rPr sz="1300" spc="-10" dirty="0">
                <a:latin typeface="Malgun Gothic"/>
                <a:cs typeface="Malgun Gothic"/>
              </a:rPr>
              <a:t>ad-</a:t>
            </a:r>
            <a:r>
              <a:rPr sz="1300" spc="-5" dirty="0">
                <a:latin typeface="Malgun Gothic"/>
                <a:cs typeface="Malgun Gothic"/>
              </a:rPr>
              <a:t>p</a:t>
            </a:r>
            <a:r>
              <a:rPr sz="1300" spc="-10" dirty="0">
                <a:latin typeface="Malgun Gothic"/>
                <a:cs typeface="Malgun Gothic"/>
              </a:rPr>
              <a:t>t</a:t>
            </a:r>
            <a:r>
              <a:rPr sz="1300" spc="-5" dirty="0">
                <a:latin typeface="Malgun Gothic"/>
                <a:cs typeface="Malgun Gothic"/>
              </a:rPr>
              <a:t>r  open-twice  close-normal  close-twice  </a:t>
            </a:r>
            <a:r>
              <a:rPr sz="1300" spc="-10" dirty="0">
                <a:latin typeface="Malgun Gothic"/>
                <a:cs typeface="Malgun Gothic"/>
              </a:rPr>
              <a:t>close-</a:t>
            </a:r>
            <a:r>
              <a:rPr sz="1300" spc="-10" dirty="0" err="1">
                <a:latin typeface="Malgun Gothic"/>
                <a:cs typeface="Malgun Gothic"/>
              </a:rPr>
              <a:t>stdin</a:t>
            </a:r>
            <a:r>
              <a:rPr sz="1300" spc="-10" dirty="0">
                <a:latin typeface="Malgun Gothic"/>
                <a:cs typeface="Malgun Gothic"/>
              </a:rPr>
              <a:t>  </a:t>
            </a:r>
            <a:endParaRPr lang="en-US" sz="1300" spc="-10" dirty="0">
              <a:latin typeface="Malgun Gothic"/>
              <a:cs typeface="Malgun Gothic"/>
            </a:endParaRPr>
          </a:p>
          <a:p>
            <a:pPr marL="12700" marR="161290">
              <a:lnSpc>
                <a:spcPct val="119900"/>
              </a:lnSpc>
            </a:pPr>
            <a:r>
              <a:rPr sz="1300" spc="-10" dirty="0">
                <a:latin typeface="Malgun Gothic"/>
                <a:cs typeface="Malgun Gothic"/>
              </a:rPr>
              <a:t>close-</a:t>
            </a:r>
            <a:r>
              <a:rPr sz="1300" spc="-10" dirty="0" err="1">
                <a:latin typeface="Malgun Gothic"/>
                <a:cs typeface="Malgun Gothic"/>
              </a:rPr>
              <a:t>stdout</a:t>
            </a:r>
            <a:r>
              <a:rPr sz="1300" spc="-10" dirty="0">
                <a:latin typeface="Malgun Gothic"/>
                <a:cs typeface="Malgun Gothic"/>
              </a:rPr>
              <a:t>  close-bad-fd</a:t>
            </a:r>
            <a:endParaRPr sz="1300" dirty="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66196" y="1573160"/>
          <a:ext cx="4088444" cy="4506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2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read-normal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bad-read2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1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5" dirty="0">
                          <a:latin typeface="Malgun Gothic"/>
                          <a:cs typeface="Malgun Gothic"/>
                        </a:rPr>
                        <a:t>read-bad-ptr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bad-write2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Malgun Gothic"/>
                          <a:cs typeface="Malgun Gothic"/>
                        </a:rPr>
                        <a:t>read-boundary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bad-jump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5" dirty="0">
                          <a:latin typeface="Malgun Gothic"/>
                          <a:cs typeface="Malgun Gothic"/>
                        </a:rPr>
                        <a:t>read-zero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bad-jump2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5" dirty="0">
                          <a:latin typeface="Malgun Gothic"/>
                          <a:cs typeface="Malgun Gothic"/>
                        </a:rPr>
                        <a:t>read-stdout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multi-oom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read-bad-fd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lg-create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write-normal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lg-full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write-bad-ptr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g-random</a:t>
                      </a:r>
                      <a:endParaRPr sz="13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6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Malgun Gothic"/>
                          <a:cs typeface="Malgun Gothic"/>
                        </a:rPr>
                        <a:t>write-boundary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lg-seq-block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write-zero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lg-seq-random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write-stdin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sm-create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6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write-bad-fd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sm-full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Malgun Gothic"/>
                          <a:cs typeface="Malgun Gothic"/>
                        </a:rPr>
                        <a:t>multi-child-fd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sm-random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6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rox-simple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sm-seq-block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rox-child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sm-seq-random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61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rox-multichild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syn-read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761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5" dirty="0">
                          <a:latin typeface="Malgun Gothic"/>
                          <a:cs typeface="Malgun Gothic"/>
                        </a:rPr>
                        <a:t>bad-read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syn-remove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761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5" dirty="0">
                          <a:latin typeface="Malgun Gothic"/>
                          <a:cs typeface="Malgun Gothic"/>
                        </a:rPr>
                        <a:t>bad-read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010305"/>
                          </a:solidFill>
                          <a:latin typeface="Malgun Gothic"/>
                          <a:cs typeface="Malgun Gothic"/>
                        </a:rPr>
                        <a:t>syn-write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74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10" dirty="0">
                          <a:latin typeface="Malgun Gothic"/>
                          <a:cs typeface="Malgun Gothic"/>
                        </a:rPr>
                        <a:t>bad-write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Total : </a:t>
                      </a:r>
                      <a:r>
                        <a:rPr sz="1300" spc="-10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56</a:t>
                      </a:r>
                      <a:r>
                        <a:rPr sz="1300" spc="-5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tests</a:t>
                      </a:r>
                      <a:endParaRPr sz="13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57374" y="6716079"/>
            <a:ext cx="31115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0" dirty="0">
                <a:solidFill>
                  <a:srgbClr val="006666"/>
                </a:solidFill>
                <a:latin typeface="Arial"/>
                <a:cs typeface="Arial"/>
              </a:rPr>
              <a:t>n</a:t>
            </a:r>
            <a:r>
              <a:rPr sz="1000" spc="-5" dirty="0">
                <a:latin typeface="Malgun Gothic"/>
                <a:cs typeface="Malgun Gothic"/>
              </a:rPr>
              <a:t>123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4405">
              <a:lnSpc>
                <a:spcPct val="100000"/>
              </a:lnSpc>
            </a:pPr>
            <a:r>
              <a:rPr spc="40" dirty="0"/>
              <a:t>Submission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160" y="1582358"/>
            <a:ext cx="7993380" cy="561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900" b="1" spc="-135" dirty="0">
                <a:latin typeface="Trebuchet MS"/>
                <a:cs typeface="Trebuchet MS"/>
              </a:rPr>
              <a:t>1.	</a:t>
            </a:r>
            <a:r>
              <a:rPr sz="1900" b="1" dirty="0">
                <a:latin typeface="Trebuchet MS"/>
                <a:cs typeface="Trebuchet MS"/>
              </a:rPr>
              <a:t>Team</a:t>
            </a:r>
            <a:r>
              <a:rPr sz="1900" b="1" spc="-120" dirty="0">
                <a:latin typeface="Trebuchet MS"/>
                <a:cs typeface="Trebuchet MS"/>
              </a:rPr>
              <a:t> </a:t>
            </a:r>
            <a:r>
              <a:rPr sz="1900" b="1" spc="-35" dirty="0">
                <a:latin typeface="Trebuchet MS"/>
                <a:cs typeface="Trebuchet MS"/>
              </a:rPr>
              <a:t>project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93065" algn="l"/>
              </a:tabLst>
            </a:pPr>
            <a:r>
              <a:rPr sz="1900" b="1" spc="-135" dirty="0">
                <a:latin typeface="Trebuchet MS"/>
                <a:cs typeface="Trebuchet MS"/>
              </a:rPr>
              <a:t>2.	</a:t>
            </a:r>
            <a:r>
              <a:rPr sz="1900" b="1" spc="-15" dirty="0">
                <a:latin typeface="Trebuchet MS"/>
                <a:cs typeface="Trebuchet MS"/>
              </a:rPr>
              <a:t>Deadline: </a:t>
            </a:r>
            <a:r>
              <a:rPr sz="1900" b="1" spc="-55" dirty="0">
                <a:latin typeface="Trebuchet MS"/>
                <a:cs typeface="Trebuchet MS"/>
              </a:rPr>
              <a:t>11</a:t>
            </a:r>
            <a:r>
              <a:rPr sz="1900" b="1" spc="-55" dirty="0">
                <a:latin typeface="Malgun Gothic"/>
                <a:cs typeface="Malgun Gothic"/>
              </a:rPr>
              <a:t>월 </a:t>
            </a:r>
            <a:r>
              <a:rPr lang="en-US" sz="1900" b="1" spc="-20" dirty="0">
                <a:latin typeface="Trebuchet MS"/>
                <a:cs typeface="Trebuchet MS"/>
              </a:rPr>
              <a:t>10</a:t>
            </a:r>
            <a:r>
              <a:rPr sz="1900" b="1" spc="-20" dirty="0">
                <a:latin typeface="Malgun Gothic"/>
                <a:cs typeface="Malgun Gothic"/>
              </a:rPr>
              <a:t>일</a:t>
            </a:r>
            <a:r>
              <a:rPr sz="1900" b="1" spc="-20" dirty="0">
                <a:latin typeface="Trebuchet MS"/>
                <a:cs typeface="Trebuchet MS"/>
              </a:rPr>
              <a:t>(</a:t>
            </a:r>
            <a:r>
              <a:rPr sz="1900" b="1" spc="-20" dirty="0">
                <a:latin typeface="Malgun Gothic"/>
                <a:cs typeface="Malgun Gothic"/>
              </a:rPr>
              <a:t>금</a:t>
            </a:r>
            <a:r>
              <a:rPr sz="1900" b="1" spc="-20" dirty="0">
                <a:latin typeface="Trebuchet MS"/>
                <a:cs typeface="Trebuchet MS"/>
              </a:rPr>
              <a:t>) </a:t>
            </a:r>
            <a:r>
              <a:rPr sz="1900" b="1" spc="-10" dirty="0" err="1">
                <a:latin typeface="Malgun Gothic"/>
                <a:cs typeface="Malgun Gothic"/>
              </a:rPr>
              <a:t>오후</a:t>
            </a:r>
            <a:r>
              <a:rPr sz="1900" b="1" spc="-495" dirty="0">
                <a:latin typeface="Malgun Gothic"/>
                <a:cs typeface="Malgun Gothic"/>
              </a:rPr>
              <a:t> </a:t>
            </a:r>
            <a:r>
              <a:rPr lang="en-US" altLang="ko-KR" sz="1900" b="1" spc="-495" dirty="0">
                <a:latin typeface="Malgun Gothic"/>
                <a:cs typeface="Malgun Gothic"/>
              </a:rPr>
              <a:t> </a:t>
            </a:r>
            <a:r>
              <a:rPr lang="en-US" altLang="ko-KR" sz="1900" b="1" spc="-45" dirty="0">
                <a:latin typeface="Trebuchet MS"/>
                <a:cs typeface="Malgun Gothic"/>
              </a:rPr>
              <a:t>11</a:t>
            </a:r>
            <a:r>
              <a:rPr sz="1900" b="1" spc="-45" dirty="0">
                <a:latin typeface="Malgun Gothic"/>
                <a:cs typeface="Malgun Gothic"/>
              </a:rPr>
              <a:t>시</a:t>
            </a:r>
            <a:r>
              <a:rPr lang="en-US" altLang="ko-KR" sz="1900" b="1" spc="-45" dirty="0">
                <a:latin typeface="Malgun Gothic"/>
                <a:cs typeface="Malgun Gothic"/>
              </a:rPr>
              <a:t> 59</a:t>
            </a:r>
            <a:r>
              <a:rPr lang="ko-KR" altLang="en-US" sz="1900" b="1" spc="-45" dirty="0">
                <a:latin typeface="Malgun Gothic"/>
                <a:cs typeface="Malgun Gothic"/>
              </a:rPr>
              <a:t>분</a:t>
            </a:r>
            <a:endParaRPr sz="1900" dirty="0">
              <a:latin typeface="Malgun Gothic"/>
              <a:cs typeface="Malgun Gothic"/>
            </a:endParaRPr>
          </a:p>
          <a:p>
            <a:pPr marL="393065" indent="-380365">
              <a:lnSpc>
                <a:spcPct val="100000"/>
              </a:lnSpc>
              <a:spcBef>
                <a:spcPts val="455"/>
              </a:spcBef>
              <a:buAutoNum type="arabicPeriod" startAt="3"/>
              <a:tabLst>
                <a:tab pos="393700" algn="l"/>
              </a:tabLst>
            </a:pPr>
            <a:r>
              <a:rPr sz="1900" b="1" spc="15" dirty="0">
                <a:latin typeface="Trebuchet MS"/>
                <a:cs typeface="Trebuchet MS"/>
              </a:rPr>
              <a:t>E-mail</a:t>
            </a:r>
            <a:r>
              <a:rPr sz="1900" b="1" spc="-12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제출</a:t>
            </a:r>
            <a:endParaRPr sz="1900" dirty="0">
              <a:latin typeface="Malgun Gothic"/>
              <a:cs typeface="Malgun Gothic"/>
            </a:endParaRPr>
          </a:p>
          <a:p>
            <a:pPr marL="793115" lvl="1" indent="-380365">
              <a:lnSpc>
                <a:spcPct val="100000"/>
              </a:lnSpc>
              <a:spcBef>
                <a:spcPts val="414"/>
              </a:spcBef>
              <a:buFont typeface="Arial"/>
              <a:buChar char="§"/>
              <a:tabLst>
                <a:tab pos="793750" algn="l"/>
              </a:tabLst>
            </a:pPr>
            <a:r>
              <a:rPr sz="1700" b="1" spc="-25" dirty="0">
                <a:latin typeface="Trebuchet MS"/>
                <a:cs typeface="Trebuchet MS"/>
              </a:rPr>
              <a:t>pintos/src </a:t>
            </a:r>
            <a:r>
              <a:rPr sz="1700" b="1" dirty="0">
                <a:latin typeface="Malgun Gothic"/>
                <a:cs typeface="Malgun Gothic"/>
              </a:rPr>
              <a:t>에서 </a:t>
            </a:r>
            <a:r>
              <a:rPr sz="1700" b="1" spc="15" dirty="0">
                <a:latin typeface="Trebuchet MS"/>
                <a:cs typeface="Trebuchet MS"/>
              </a:rPr>
              <a:t>make </a:t>
            </a:r>
            <a:r>
              <a:rPr sz="1700" b="1" spc="-30" dirty="0">
                <a:latin typeface="Trebuchet MS"/>
                <a:cs typeface="Trebuchet MS"/>
              </a:rPr>
              <a:t>clean </a:t>
            </a:r>
            <a:r>
              <a:rPr sz="1700" b="1" dirty="0">
                <a:latin typeface="Malgun Gothic"/>
                <a:cs typeface="Malgun Gothic"/>
              </a:rPr>
              <a:t>수행한</a:t>
            </a:r>
            <a:r>
              <a:rPr sz="1700" b="1" spc="-430" dirty="0">
                <a:latin typeface="Malgun Gothic"/>
                <a:cs typeface="Malgun Gothic"/>
              </a:rPr>
              <a:t> </a:t>
            </a:r>
            <a:r>
              <a:rPr sz="1700" b="1" spc="-85" dirty="0">
                <a:latin typeface="Malgun Gothic"/>
                <a:cs typeface="Malgun Gothic"/>
              </a:rPr>
              <a:t>후</a:t>
            </a:r>
            <a:r>
              <a:rPr sz="1700" b="1" spc="-85" dirty="0">
                <a:latin typeface="Trebuchet MS"/>
                <a:cs typeface="Trebuchet MS"/>
              </a:rPr>
              <a:t>,</a:t>
            </a:r>
            <a:endParaRPr sz="1700" dirty="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405"/>
              </a:spcBef>
              <a:tabLst>
                <a:tab pos="793115" algn="l"/>
              </a:tabLst>
            </a:pPr>
            <a:r>
              <a:rPr sz="1700" spc="-170" dirty="0">
                <a:latin typeface="Arial"/>
                <a:cs typeface="Arial"/>
              </a:rPr>
              <a:t>§	</a:t>
            </a:r>
            <a:r>
              <a:rPr sz="1700" b="1" u="sng" dirty="0">
                <a:latin typeface="Malgun Gothic"/>
                <a:cs typeface="Malgun Gothic"/>
              </a:rPr>
              <a:t>조</a:t>
            </a:r>
            <a:r>
              <a:rPr sz="1700" b="1" u="sng" spc="-150" dirty="0">
                <a:latin typeface="Malgun Gothic"/>
                <a:cs typeface="Malgun Gothic"/>
              </a:rPr>
              <a:t> </a:t>
            </a:r>
            <a:r>
              <a:rPr sz="1700" b="1" u="sng" dirty="0">
                <a:latin typeface="Malgun Gothic"/>
                <a:cs typeface="Malgun Gothic"/>
              </a:rPr>
              <a:t>번호로</a:t>
            </a:r>
            <a:r>
              <a:rPr sz="1700" b="1" u="sng" spc="-140" dirty="0">
                <a:latin typeface="Malgun Gothic"/>
                <a:cs typeface="Malgun Gothic"/>
              </a:rPr>
              <a:t> </a:t>
            </a:r>
            <a:r>
              <a:rPr sz="1700" b="1" u="sng" dirty="0">
                <a:latin typeface="Malgun Gothic"/>
                <a:cs typeface="Malgun Gothic"/>
              </a:rPr>
              <a:t>디렉토리</a:t>
            </a:r>
            <a:r>
              <a:rPr sz="1700" b="1" dirty="0">
                <a:latin typeface="Malgun Gothic"/>
                <a:cs typeface="Malgun Gothic"/>
              </a:rPr>
              <a:t>를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만들고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그</a:t>
            </a:r>
            <a:r>
              <a:rPr sz="1700" b="1" spc="-12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안에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u="sng" spc="-5" dirty="0">
                <a:latin typeface="Trebuchet MS"/>
                <a:cs typeface="Trebuchet MS"/>
              </a:rPr>
              <a:t>pintos</a:t>
            </a:r>
            <a:r>
              <a:rPr sz="1700" b="1" u="sng" spc="-70" dirty="0">
                <a:latin typeface="Trebuchet MS"/>
                <a:cs typeface="Trebuchet MS"/>
              </a:rPr>
              <a:t> </a:t>
            </a:r>
            <a:r>
              <a:rPr sz="1700" b="1" u="sng" dirty="0">
                <a:latin typeface="Malgun Gothic"/>
                <a:cs typeface="Malgun Gothic"/>
              </a:rPr>
              <a:t>디렉토리</a:t>
            </a:r>
            <a:r>
              <a:rPr sz="1700" b="1" dirty="0">
                <a:latin typeface="Malgun Gothic"/>
                <a:cs typeface="Malgun Gothic"/>
              </a:rPr>
              <a:t>와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spc="15" dirty="0">
                <a:latin typeface="Trebuchet MS"/>
                <a:cs typeface="Trebuchet MS"/>
              </a:rPr>
              <a:t>document</a:t>
            </a:r>
            <a:r>
              <a:rPr sz="1700" b="1" spc="-7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복사</a:t>
            </a:r>
            <a:endParaRPr sz="1700" dirty="0">
              <a:latin typeface="Malgun Gothic"/>
              <a:cs typeface="Malgun Gothic"/>
            </a:endParaRPr>
          </a:p>
          <a:p>
            <a:pPr marL="412750">
              <a:lnSpc>
                <a:spcPts val="2039"/>
              </a:lnSpc>
              <a:spcBef>
                <a:spcPts val="405"/>
              </a:spcBef>
              <a:tabLst>
                <a:tab pos="793115" algn="l"/>
              </a:tabLst>
            </a:pPr>
            <a:r>
              <a:rPr sz="1700" spc="-170" dirty="0">
                <a:latin typeface="Arial"/>
                <a:cs typeface="Arial"/>
              </a:rPr>
              <a:t>§	</a:t>
            </a:r>
            <a:r>
              <a:rPr sz="1700" b="1" dirty="0">
                <a:latin typeface="Malgun Gothic"/>
                <a:cs typeface="Malgun Gothic"/>
              </a:rPr>
              <a:t>조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번호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디렉토리</a:t>
            </a:r>
            <a:r>
              <a:rPr sz="1700" b="1" spc="-15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전체를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os_prj2_2_</a:t>
            </a:r>
            <a:r>
              <a:rPr lang="ko-KR" altLang="en-US" sz="1700" b="1" spc="-55" dirty="0" err="1">
                <a:solidFill>
                  <a:srgbClr val="FF0000"/>
                </a:solidFill>
                <a:latin typeface="Trebuchet MS"/>
                <a:cs typeface="Trebuchet MS"/>
              </a:rPr>
              <a:t>반번호</a:t>
            </a:r>
            <a:r>
              <a:rPr lang="en-US" altLang="ko-KR"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_</a:t>
            </a:r>
            <a:r>
              <a:rPr sz="1700" b="1" spc="-55" dirty="0">
                <a:solidFill>
                  <a:srgbClr val="FF0000"/>
                </a:solidFill>
                <a:latin typeface="Malgun Gothic"/>
                <a:cs typeface="Malgun Gothic"/>
              </a:rPr>
              <a:t>조번호</a:t>
            </a:r>
            <a:r>
              <a:rPr sz="1700" b="1" spc="-55" dirty="0">
                <a:solidFill>
                  <a:srgbClr val="FF0000"/>
                </a:solidFill>
                <a:latin typeface="Trebuchet MS"/>
                <a:cs typeface="Trebuchet MS"/>
              </a:rPr>
              <a:t>.tar.gz</a:t>
            </a:r>
            <a:r>
              <a:rPr sz="17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으로</a:t>
            </a:r>
            <a:r>
              <a:rPr sz="1700" b="1" spc="-14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압축</a:t>
            </a:r>
            <a:endParaRPr sz="1700" dirty="0">
              <a:latin typeface="Malgun Gothic"/>
              <a:cs typeface="Malgun Gothic"/>
            </a:endParaRPr>
          </a:p>
          <a:p>
            <a:pPr marL="793115">
              <a:lnSpc>
                <a:spcPct val="100000"/>
              </a:lnSpc>
            </a:pPr>
            <a:r>
              <a:rPr sz="1700" b="1" spc="5" dirty="0">
                <a:latin typeface="Trebuchet MS"/>
                <a:cs typeface="Trebuchet MS"/>
              </a:rPr>
              <a:t>(</a:t>
            </a:r>
            <a:r>
              <a:rPr sz="1700" b="1" spc="5" dirty="0">
                <a:latin typeface="Malgun Gothic"/>
                <a:cs typeface="Malgun Gothic"/>
              </a:rPr>
              <a:t>조번호는 </a:t>
            </a:r>
            <a:r>
              <a:rPr sz="1700" b="1" dirty="0">
                <a:latin typeface="Malgun Gothic"/>
                <a:cs typeface="Malgun Gothic"/>
              </a:rPr>
              <a:t>두자리</a:t>
            </a:r>
            <a:r>
              <a:rPr sz="1700" b="1" spc="-370" dirty="0">
                <a:latin typeface="Malgun Gothic"/>
                <a:cs typeface="Malgun Gothic"/>
              </a:rPr>
              <a:t> </a:t>
            </a:r>
            <a:r>
              <a:rPr sz="1700" b="1" spc="5" dirty="0">
                <a:latin typeface="Malgun Gothic"/>
                <a:cs typeface="Malgun Gothic"/>
              </a:rPr>
              <a:t>숫자로</a:t>
            </a:r>
            <a:r>
              <a:rPr sz="1700" b="1" spc="5" dirty="0">
                <a:latin typeface="Trebuchet MS"/>
                <a:cs typeface="Trebuchet MS"/>
              </a:rPr>
              <a:t>)</a:t>
            </a:r>
            <a:endParaRPr sz="1700" dirty="0">
              <a:latin typeface="Trebuchet MS"/>
              <a:cs typeface="Trebuchet MS"/>
            </a:endParaRPr>
          </a:p>
          <a:p>
            <a:pPr marL="1181100" lvl="2" indent="-381000">
              <a:lnSpc>
                <a:spcPct val="120000"/>
              </a:lnSpc>
            </a:pPr>
            <a:r>
              <a:rPr lang="en-US" altLang="ko-KR" sz="1600" dirty="0"/>
              <a:t>Ex. 2</a:t>
            </a:r>
            <a:r>
              <a:rPr lang="ko-KR" altLang="en-US" sz="1600" dirty="0"/>
              <a:t>반 </a:t>
            </a:r>
            <a:r>
              <a:rPr lang="en-US" altLang="ko-KR" sz="1600" dirty="0"/>
              <a:t>3</a:t>
            </a:r>
            <a:r>
              <a:rPr lang="ko-KR" altLang="en-US" sz="1600" dirty="0"/>
              <a:t>조의 경우</a:t>
            </a:r>
            <a:r>
              <a:rPr lang="en-US" altLang="ko-KR" sz="1600" dirty="0"/>
              <a:t> tar –</a:t>
            </a:r>
            <a:r>
              <a:rPr lang="en-US" altLang="ko-KR" sz="1600" dirty="0" err="1"/>
              <a:t>czvf</a:t>
            </a:r>
            <a:r>
              <a:rPr lang="en-US" altLang="ko-KR" sz="1600" dirty="0"/>
              <a:t> os_prj2_2_2_03.tar.gz ./02</a:t>
            </a:r>
          </a:p>
          <a:p>
            <a:pPr marL="412750">
              <a:lnSpc>
                <a:spcPct val="100000"/>
              </a:lnSpc>
              <a:spcBef>
                <a:spcPts val="415"/>
              </a:spcBef>
              <a:tabLst>
                <a:tab pos="793115" algn="l"/>
              </a:tabLst>
            </a:pPr>
            <a:r>
              <a:rPr sz="1700" spc="-170" dirty="0">
                <a:latin typeface="Arial"/>
                <a:cs typeface="Arial"/>
              </a:rPr>
              <a:t>§	</a:t>
            </a:r>
            <a:r>
              <a:rPr sz="1700" b="1" dirty="0">
                <a:latin typeface="Malgun Gothic"/>
                <a:cs typeface="Malgun Gothic"/>
              </a:rPr>
              <a:t>메일 제목</a:t>
            </a:r>
            <a:r>
              <a:rPr sz="1700" b="1" spc="-434" dirty="0">
                <a:latin typeface="Malgun Gothic"/>
                <a:cs typeface="Malgun Gothic"/>
              </a:rPr>
              <a:t> </a:t>
            </a:r>
            <a:r>
              <a:rPr sz="1700" b="1" spc="-165" dirty="0">
                <a:latin typeface="Trebuchet MS"/>
                <a:cs typeface="Trebuchet MS"/>
              </a:rPr>
              <a:t>: </a:t>
            </a:r>
            <a:r>
              <a:rPr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[OS</a:t>
            </a:r>
            <a:r>
              <a:rPr lang="en-US" altLang="ko-KR"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 HW2</a:t>
            </a:r>
            <a:r>
              <a:rPr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]</a:t>
            </a:r>
            <a:r>
              <a:rPr lang="ko-KR" altLang="en-US" sz="17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FF0000"/>
                </a:solidFill>
                <a:latin typeface="Trebuchet MS"/>
                <a:cs typeface="Trebuchet MS"/>
              </a:rPr>
              <a:t>00</a:t>
            </a:r>
            <a:r>
              <a:rPr sz="1700" b="1" spc="-45" dirty="0">
                <a:solidFill>
                  <a:srgbClr val="FF0000"/>
                </a:solidFill>
                <a:latin typeface="Malgun Gothic"/>
                <a:cs typeface="Malgun Gothic"/>
              </a:rPr>
              <a:t>조</a:t>
            </a:r>
            <a:endParaRPr sz="1700" dirty="0">
              <a:latin typeface="Malgun Gothic"/>
              <a:cs typeface="Malgun Gothic"/>
            </a:endParaRPr>
          </a:p>
          <a:p>
            <a:pPr marL="793115" lvl="1" indent="-38036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§"/>
              <a:tabLst>
                <a:tab pos="793750" algn="l"/>
              </a:tabLst>
            </a:pPr>
            <a:r>
              <a:rPr sz="1700" b="1" u="sng" spc="15" dirty="0">
                <a:solidFill>
                  <a:srgbClr val="0000FF"/>
                </a:solidFill>
                <a:latin typeface="Trebuchet MS"/>
                <a:cs typeface="Trebuchet MS"/>
                <a:hlinkClick r:id="rId3"/>
              </a:rPr>
              <a:t>oshw201</a:t>
            </a:r>
            <a:r>
              <a:rPr lang="en-US" altLang="ko-KR" sz="1700" b="1" u="sng" spc="15" dirty="0">
                <a:solidFill>
                  <a:srgbClr val="0000FF"/>
                </a:solidFill>
                <a:latin typeface="Trebuchet MS"/>
                <a:cs typeface="Trebuchet MS"/>
                <a:hlinkClick r:id="rId3"/>
              </a:rPr>
              <a:t>7</a:t>
            </a:r>
            <a:r>
              <a:rPr sz="1700" b="1" u="sng" spc="15" dirty="0">
                <a:solidFill>
                  <a:srgbClr val="0000FF"/>
                </a:solidFill>
                <a:latin typeface="Trebuchet MS"/>
                <a:cs typeface="Trebuchet MS"/>
                <a:hlinkClick r:id="rId3"/>
              </a:rPr>
              <a:t>@gmail.com </a:t>
            </a:r>
            <a:r>
              <a:rPr sz="1700" b="1" dirty="0">
                <a:latin typeface="Malgun Gothic"/>
                <a:cs typeface="Malgun Gothic"/>
              </a:rPr>
              <a:t>로</a:t>
            </a:r>
            <a:r>
              <a:rPr sz="1700" b="1" spc="-30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제출</a:t>
            </a:r>
            <a:endParaRPr sz="1700" dirty="0">
              <a:latin typeface="Malgun Gothic"/>
              <a:cs typeface="Malgun Gothic"/>
            </a:endParaRPr>
          </a:p>
          <a:p>
            <a:pPr marL="1191895" marR="5080" indent="-381000">
              <a:lnSpc>
                <a:spcPct val="100000"/>
              </a:lnSpc>
              <a:spcBef>
                <a:spcPts val="405"/>
              </a:spcBef>
              <a:tabLst>
                <a:tab pos="1191895" algn="l"/>
              </a:tabLst>
            </a:pPr>
            <a:r>
              <a:rPr sz="1700" dirty="0">
                <a:latin typeface="Arial"/>
                <a:cs typeface="Arial"/>
              </a:rPr>
              <a:t>•	</a:t>
            </a:r>
            <a:r>
              <a:rPr sz="1700" spc="-50" dirty="0">
                <a:latin typeface="Malgun Gothic"/>
                <a:cs typeface="Malgun Gothic"/>
              </a:rPr>
              <a:t>메일제목</a:t>
            </a:r>
            <a:r>
              <a:rPr sz="1700" spc="-50" dirty="0">
                <a:latin typeface="Trebuchet MS"/>
                <a:cs typeface="Trebuchet MS"/>
              </a:rPr>
              <a:t>,</a:t>
            </a:r>
            <a:r>
              <a:rPr sz="1700" spc="-245" dirty="0">
                <a:latin typeface="Trebuchet MS"/>
                <a:cs typeface="Trebuchet MS"/>
              </a:rPr>
              <a:t> </a:t>
            </a:r>
            <a:r>
              <a:rPr sz="1700" dirty="0">
                <a:latin typeface="Malgun Gothic"/>
                <a:cs typeface="Malgun Gothic"/>
              </a:rPr>
              <a:t>압축파일명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등이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양식에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어긋날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spc="-85" dirty="0">
                <a:latin typeface="Malgun Gothic"/>
                <a:cs typeface="Malgun Gothic"/>
              </a:rPr>
              <a:t>경우</a:t>
            </a:r>
            <a:r>
              <a:rPr sz="1700" spc="-85" dirty="0">
                <a:latin typeface="Trebuchet MS"/>
                <a:cs typeface="Trebuchet MS"/>
              </a:rPr>
              <a:t>,</a:t>
            </a:r>
            <a:r>
              <a:rPr sz="1700" spc="-220" dirty="0">
                <a:latin typeface="Trebuchet MS"/>
                <a:cs typeface="Trebuchet MS"/>
              </a:rPr>
              <a:t> </a:t>
            </a:r>
            <a:r>
              <a:rPr sz="1700" dirty="0">
                <a:latin typeface="Malgun Gothic"/>
                <a:cs typeface="Malgun Gothic"/>
              </a:rPr>
              <a:t>제대로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제출처리가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되지  않을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수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있으니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반드시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신경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써서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양식에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맞게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제출해</a:t>
            </a:r>
            <a:r>
              <a:rPr sz="1700" spc="-15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주시기</a:t>
            </a:r>
            <a:r>
              <a:rPr sz="1700" spc="-140" dirty="0">
                <a:latin typeface="Malgun Gothic"/>
                <a:cs typeface="Malgun Gothic"/>
              </a:rPr>
              <a:t> </a:t>
            </a:r>
            <a:r>
              <a:rPr sz="1700" dirty="0">
                <a:latin typeface="Malgun Gothic"/>
                <a:cs typeface="Malgun Gothic"/>
              </a:rPr>
              <a:t>바랍니다</a:t>
            </a: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AutoNum type="arabicPeriod" startAt="4"/>
              <a:tabLst>
                <a:tab pos="393700" algn="l"/>
              </a:tabLst>
            </a:pPr>
            <a:r>
              <a:rPr sz="1900" b="1" spc="50" dirty="0">
                <a:latin typeface="Trebuchet MS"/>
                <a:cs typeface="Trebuchet MS"/>
              </a:rPr>
              <a:t>Document</a:t>
            </a:r>
            <a:endParaRPr sz="1900" dirty="0">
              <a:latin typeface="Trebuchet MS"/>
              <a:cs typeface="Trebuchet MS"/>
            </a:endParaRPr>
          </a:p>
          <a:p>
            <a:pPr marL="793115" lvl="1" indent="-380365">
              <a:lnSpc>
                <a:spcPct val="100000"/>
              </a:lnSpc>
              <a:spcBef>
                <a:spcPts val="425"/>
              </a:spcBef>
              <a:buFont typeface="Arial"/>
              <a:buChar char="§"/>
              <a:tabLst>
                <a:tab pos="793750" algn="l"/>
              </a:tabLst>
            </a:pPr>
            <a:r>
              <a:rPr sz="1700" b="1" spc="35" dirty="0">
                <a:latin typeface="Trebuchet MS"/>
                <a:cs typeface="Trebuchet MS"/>
              </a:rPr>
              <a:t>AS</a:t>
            </a:r>
            <a:r>
              <a:rPr lang="en-US" sz="1700" b="1" spc="35" dirty="0">
                <a:latin typeface="Trebuchet MS"/>
                <a:cs typeface="Trebuchet MS"/>
              </a:rPr>
              <a:t>709</a:t>
            </a:r>
            <a:r>
              <a:rPr sz="1700" b="1" spc="35" dirty="0">
                <a:latin typeface="Malgun Gothic"/>
                <a:cs typeface="Malgun Gothic"/>
              </a:rPr>
              <a:t>에 </a:t>
            </a:r>
            <a:r>
              <a:rPr sz="1700" b="1" spc="-10" dirty="0">
                <a:solidFill>
                  <a:srgbClr val="FF0000"/>
                </a:solidFill>
                <a:latin typeface="Trebuchet MS"/>
                <a:cs typeface="Trebuchet MS"/>
              </a:rPr>
              <a:t>hardcopy</a:t>
            </a:r>
            <a:r>
              <a:rPr sz="1700" b="1" spc="-3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제출</a:t>
            </a:r>
            <a:endParaRPr sz="1700" dirty="0">
              <a:latin typeface="Malgun Gothic"/>
              <a:cs typeface="Malgun Gothic"/>
            </a:endParaRPr>
          </a:p>
          <a:p>
            <a:pPr marL="1191895" lvl="2" indent="-3803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192530" algn="l"/>
              </a:tabLst>
            </a:pPr>
            <a:r>
              <a:rPr sz="1700" spc="-45" dirty="0">
                <a:latin typeface="Trebuchet MS"/>
                <a:cs typeface="Trebuchet MS"/>
              </a:rPr>
              <a:t>Document </a:t>
            </a:r>
            <a:r>
              <a:rPr sz="1700" spc="-100" dirty="0">
                <a:latin typeface="Trebuchet MS"/>
                <a:cs typeface="Trebuchet MS"/>
              </a:rPr>
              <a:t>deadline</a:t>
            </a:r>
            <a:r>
              <a:rPr sz="1700" spc="-100" dirty="0">
                <a:latin typeface="Malgun Gothic"/>
                <a:cs typeface="Malgun Gothic"/>
              </a:rPr>
              <a:t>도 </a:t>
            </a:r>
            <a:r>
              <a:rPr sz="1700" spc="-60" dirty="0">
                <a:latin typeface="Trebuchet MS"/>
                <a:cs typeface="Trebuchet MS"/>
              </a:rPr>
              <a:t>source </a:t>
            </a:r>
            <a:r>
              <a:rPr sz="1700" spc="-70" dirty="0">
                <a:latin typeface="Trebuchet MS"/>
                <a:cs typeface="Trebuchet MS"/>
              </a:rPr>
              <a:t>code </a:t>
            </a:r>
            <a:r>
              <a:rPr sz="1700" spc="-100" dirty="0">
                <a:latin typeface="Trebuchet MS"/>
                <a:cs typeface="Trebuchet MS"/>
              </a:rPr>
              <a:t>deadline</a:t>
            </a:r>
            <a:r>
              <a:rPr sz="1700" spc="-100" dirty="0">
                <a:latin typeface="Malgun Gothic"/>
                <a:cs typeface="Malgun Gothic"/>
              </a:rPr>
              <a:t>과</a:t>
            </a:r>
            <a:r>
              <a:rPr sz="1700" spc="-170" dirty="0">
                <a:latin typeface="Malgun Gothic"/>
                <a:cs typeface="Malgun Gothic"/>
              </a:rPr>
              <a:t> </a:t>
            </a:r>
            <a:r>
              <a:rPr sz="1700" spc="-50" dirty="0">
                <a:latin typeface="Malgun Gothic"/>
                <a:cs typeface="Malgun Gothic"/>
              </a:rPr>
              <a:t>같습니다</a:t>
            </a:r>
            <a:r>
              <a:rPr sz="1700" spc="-50" dirty="0"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6685280" marR="161925" indent="-481330" algn="r">
              <a:lnSpc>
                <a:spcPct val="100000"/>
              </a:lnSpc>
            </a:pPr>
            <a:r>
              <a:rPr sz="1400" spc="-45" dirty="0">
                <a:latin typeface="Trebuchet MS"/>
                <a:cs typeface="Trebuchet MS"/>
              </a:rPr>
              <a:t>Distributed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and </a:t>
            </a:r>
            <a:r>
              <a:rPr sz="1400" spc="-10" dirty="0">
                <a:latin typeface="Trebuchet MS"/>
                <a:cs typeface="Trebuchet MS"/>
              </a:rPr>
              <a:t>Cloud 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Computing</a:t>
            </a:r>
            <a:r>
              <a:rPr sz="1400" spc="-16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Lab.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160" y="1983022"/>
            <a:ext cx="8004175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95" dirty="0">
                <a:latin typeface="Trebuchet MS"/>
                <a:cs typeface="Trebuchet MS"/>
              </a:rPr>
              <a:t>Pintos </a:t>
            </a:r>
            <a:r>
              <a:rPr sz="2400" spc="-135" dirty="0">
                <a:latin typeface="Trebuchet MS"/>
                <a:cs typeface="Trebuchet MS"/>
              </a:rPr>
              <a:t>Project </a:t>
            </a:r>
            <a:r>
              <a:rPr sz="2400" spc="-210" dirty="0">
                <a:latin typeface="Trebuchet MS"/>
                <a:cs typeface="Trebuchet MS"/>
              </a:rPr>
              <a:t>2. </a:t>
            </a:r>
            <a:r>
              <a:rPr sz="2400" spc="-15" dirty="0">
                <a:latin typeface="Trebuchet MS"/>
                <a:cs typeface="Trebuchet MS"/>
              </a:rPr>
              <a:t>User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Program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45"/>
              </a:spcBef>
              <a:tabLst>
                <a:tab pos="755015" algn="l"/>
              </a:tabLst>
            </a:pPr>
            <a:r>
              <a:rPr sz="2200" spc="-225" dirty="0">
                <a:latin typeface="Arial"/>
                <a:cs typeface="Arial"/>
              </a:rPr>
              <a:t>§	</a:t>
            </a:r>
            <a:r>
              <a:rPr sz="2200" spc="-10" dirty="0">
                <a:latin typeface="Malgun Gothic"/>
                <a:cs typeface="Malgun Gothic"/>
              </a:rPr>
              <a:t>파일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시스템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관련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시스템</a:t>
            </a:r>
            <a:r>
              <a:rPr sz="2200" spc="-15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콜을</a:t>
            </a:r>
            <a:r>
              <a:rPr sz="2200" spc="-17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구현</a:t>
            </a:r>
            <a:endParaRPr sz="2200">
              <a:latin typeface="Malgun Gothic"/>
              <a:cs typeface="Malgun Gothic"/>
            </a:endParaRPr>
          </a:p>
          <a:p>
            <a:pPr marL="755015" marR="5080" indent="-286385">
              <a:lnSpc>
                <a:spcPts val="263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2200" spc="-225" dirty="0">
                <a:latin typeface="Arial"/>
                <a:cs typeface="Arial"/>
              </a:rPr>
              <a:t>§	</a:t>
            </a:r>
            <a:r>
              <a:rPr sz="2200" spc="-10" dirty="0">
                <a:latin typeface="Malgun Gothic"/>
                <a:cs typeface="Malgun Gothic"/>
              </a:rPr>
              <a:t>시스템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170" dirty="0">
                <a:latin typeface="Malgun Gothic"/>
                <a:cs typeface="Malgun Gothic"/>
              </a:rPr>
              <a:t>콜</a:t>
            </a:r>
            <a:r>
              <a:rPr sz="2200" spc="-170" dirty="0">
                <a:latin typeface="Trebuchet MS"/>
                <a:cs typeface="Trebuchet MS"/>
              </a:rPr>
              <a:t>: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create,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remove,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open,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close,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170" dirty="0">
                <a:latin typeface="Trebuchet MS"/>
                <a:cs typeface="Trebuchet MS"/>
              </a:rPr>
              <a:t>filesize,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175" dirty="0">
                <a:latin typeface="Trebuchet MS"/>
                <a:cs typeface="Trebuchet MS"/>
              </a:rPr>
              <a:t>read,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write,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seek, 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tell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0">
              <a:lnSpc>
                <a:spcPct val="100000"/>
              </a:lnSpc>
            </a:pPr>
            <a:r>
              <a:rPr spc="-10" dirty="0">
                <a:latin typeface="Tahoma"/>
                <a:cs typeface="Tahoma"/>
              </a:rPr>
              <a:t>P</a:t>
            </a:r>
            <a:r>
              <a:rPr spc="-5" dirty="0">
                <a:latin typeface="Tahoma"/>
                <a:cs typeface="Tahoma"/>
              </a:rPr>
              <a:t>r</a:t>
            </a:r>
            <a:r>
              <a:rPr spc="-10" dirty="0">
                <a:latin typeface="Tahoma"/>
                <a:cs typeface="Tahoma"/>
              </a:rPr>
              <a:t>o</a:t>
            </a:r>
            <a:r>
              <a:rPr spc="-5" dirty="0">
                <a:latin typeface="Tahoma"/>
                <a:cs typeface="Tahoma"/>
              </a:rPr>
              <a:t>j</a:t>
            </a:r>
            <a:r>
              <a:rPr spc="-10" dirty="0">
                <a:latin typeface="Tahoma"/>
                <a:cs typeface="Tahoma"/>
              </a:rPr>
              <a:t>e</a:t>
            </a:r>
            <a:r>
              <a:rPr spc="-15" dirty="0">
                <a:latin typeface="Tahoma"/>
                <a:cs typeface="Tahoma"/>
              </a:rPr>
              <a:t>c</a:t>
            </a:r>
            <a:r>
              <a:rPr dirty="0">
                <a:latin typeface="Tahoma"/>
                <a:cs typeface="Tahoma"/>
              </a:rPr>
              <a:t>t</a:t>
            </a:r>
            <a:r>
              <a:rPr spc="-10" dirty="0">
                <a:latin typeface="Tahoma"/>
                <a:cs typeface="Tahoma"/>
              </a:rPr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400" y="3230960"/>
            <a:ext cx="628078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/>
              <a:t>File </a:t>
            </a:r>
            <a:r>
              <a:rPr sz="3200" spc="75" dirty="0"/>
              <a:t>System </a:t>
            </a:r>
            <a:r>
              <a:rPr sz="3200" spc="80" dirty="0"/>
              <a:t>Call</a:t>
            </a:r>
            <a:r>
              <a:rPr sz="3200" spc="-310" dirty="0"/>
              <a:t> </a:t>
            </a:r>
            <a:r>
              <a:rPr sz="3200" spc="35" dirty="0"/>
              <a:t>Implementation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815">
              <a:lnSpc>
                <a:spcPct val="100000"/>
              </a:lnSpc>
            </a:pPr>
            <a:r>
              <a:rPr spc="55" dirty="0"/>
              <a:t>Base </a:t>
            </a:r>
            <a:r>
              <a:rPr spc="-50" dirty="0"/>
              <a:t>File </a:t>
            </a:r>
            <a:r>
              <a:rPr spc="75" dirty="0"/>
              <a:t>System</a:t>
            </a:r>
            <a:r>
              <a:rPr spc="-290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160" y="1986604"/>
            <a:ext cx="8002905" cy="427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algun Gothic"/>
                <a:cs typeface="Malgun Gothic"/>
              </a:rPr>
              <a:t>파일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시스템</a:t>
            </a:r>
            <a:r>
              <a:rPr sz="2000" spc="-17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관련</a:t>
            </a:r>
            <a:r>
              <a:rPr sz="2000" spc="-17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시스템</a:t>
            </a:r>
            <a:r>
              <a:rPr sz="2000" spc="-17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콜을</a:t>
            </a:r>
            <a:r>
              <a:rPr sz="2000" spc="-17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구현하기</a:t>
            </a:r>
            <a:r>
              <a:rPr sz="2000" spc="-170" dirty="0">
                <a:latin typeface="Malgun Gothic"/>
                <a:cs typeface="Malgun Gothic"/>
              </a:rPr>
              <a:t> </a:t>
            </a:r>
            <a:r>
              <a:rPr sz="2000" spc="-100" dirty="0">
                <a:latin typeface="Malgun Gothic"/>
                <a:cs typeface="Malgun Gothic"/>
              </a:rPr>
              <a:t>위해</a:t>
            </a:r>
            <a:r>
              <a:rPr sz="2000" spc="-100" dirty="0">
                <a:latin typeface="Trebuchet MS"/>
                <a:cs typeface="Trebuchet MS"/>
              </a:rPr>
              <a:t>,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Pintos</a:t>
            </a:r>
            <a:r>
              <a:rPr sz="2000" spc="-70" dirty="0">
                <a:latin typeface="Malgun Gothic"/>
                <a:cs typeface="Malgun Gothic"/>
              </a:rPr>
              <a:t>의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기본적인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파일  시스템</a:t>
            </a:r>
            <a:r>
              <a:rPr sz="2000" spc="-190" dirty="0">
                <a:latin typeface="Malgun Gothic"/>
                <a:cs typeface="Malgun Gothic"/>
              </a:rPr>
              <a:t> </a:t>
            </a:r>
            <a:r>
              <a:rPr sz="2000" spc="-70" dirty="0">
                <a:latin typeface="Malgun Gothic"/>
                <a:cs typeface="Malgun Gothic"/>
              </a:rPr>
              <a:t>구조</a:t>
            </a:r>
            <a:r>
              <a:rPr sz="2000" spc="-70" dirty="0">
                <a:latin typeface="Trebuchet MS"/>
                <a:cs typeface="Trebuchet MS"/>
              </a:rPr>
              <a:t>(Base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File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System)</a:t>
            </a:r>
            <a:r>
              <a:rPr sz="2000" spc="-85" dirty="0">
                <a:latin typeface="Malgun Gothic"/>
                <a:cs typeface="Malgun Gothic"/>
              </a:rPr>
              <a:t>를</a:t>
            </a:r>
            <a:r>
              <a:rPr sz="2000" spc="-19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이해할</a:t>
            </a:r>
            <a:r>
              <a:rPr sz="2000" spc="-1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필요가</a:t>
            </a:r>
            <a:r>
              <a:rPr sz="2000" spc="-1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있다</a:t>
            </a: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755015" algn="l"/>
              </a:tabLst>
            </a:pPr>
            <a:r>
              <a:rPr sz="2000" spc="-200" dirty="0">
                <a:latin typeface="Arial"/>
                <a:cs typeface="Arial"/>
              </a:rPr>
              <a:t>§	</a:t>
            </a:r>
            <a:r>
              <a:rPr sz="2000" dirty="0">
                <a:latin typeface="Malgun Gothic"/>
                <a:cs typeface="Malgun Gothic"/>
              </a:rPr>
              <a:t>파일</a:t>
            </a:r>
            <a:r>
              <a:rPr sz="2000" spc="-19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시스템의</a:t>
            </a:r>
            <a:r>
              <a:rPr sz="2000" spc="-18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내부</a:t>
            </a:r>
            <a:r>
              <a:rPr sz="2000" spc="-18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구조를</a:t>
            </a:r>
            <a:r>
              <a:rPr sz="2000" spc="-18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이해하라는</a:t>
            </a:r>
            <a:r>
              <a:rPr sz="2000" spc="-19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뜻</a:t>
            </a:r>
            <a:r>
              <a:rPr sz="2000" spc="-18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아님</a:t>
            </a: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755015" algn="l"/>
              </a:tabLst>
            </a:pPr>
            <a:r>
              <a:rPr sz="2000" spc="-200" dirty="0">
                <a:latin typeface="Arial"/>
                <a:cs typeface="Arial"/>
              </a:rPr>
              <a:t>§	</a:t>
            </a:r>
            <a:r>
              <a:rPr sz="2000" dirty="0">
                <a:latin typeface="Malgun Gothic"/>
                <a:cs typeface="Malgun Gothic"/>
              </a:rPr>
              <a:t>개론적인</a:t>
            </a:r>
            <a:r>
              <a:rPr sz="2000" spc="-204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내용</a:t>
            </a:r>
            <a:r>
              <a:rPr sz="2000" spc="-17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내지는</a:t>
            </a:r>
            <a:r>
              <a:rPr sz="2000" spc="-380" dirty="0"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API</a:t>
            </a:r>
            <a:r>
              <a:rPr sz="20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Malgun Gothic"/>
                <a:cs typeface="Malgun Gothic"/>
              </a:rPr>
              <a:t>사용법</a:t>
            </a:r>
            <a:r>
              <a:rPr sz="2000" spc="-18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숙지</a:t>
            </a:r>
            <a:r>
              <a:rPr sz="2000" spc="-18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필요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00" dirty="0">
                <a:latin typeface="Trebuchet MS"/>
                <a:cs typeface="Trebuchet MS"/>
              </a:rPr>
              <a:t>Base </a:t>
            </a:r>
            <a:r>
              <a:rPr sz="2000" spc="-135" dirty="0">
                <a:latin typeface="Trebuchet MS"/>
                <a:cs typeface="Trebuchet MS"/>
              </a:rPr>
              <a:t>File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System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§"/>
              <a:tabLst>
                <a:tab pos="755650" algn="l"/>
              </a:tabLst>
            </a:pPr>
            <a:r>
              <a:rPr sz="2000" spc="-95" dirty="0">
                <a:latin typeface="Trebuchet MS"/>
                <a:cs typeface="Trebuchet MS"/>
              </a:rPr>
              <a:t>(from </a:t>
            </a:r>
            <a:r>
              <a:rPr sz="2000" spc="-80" dirty="0">
                <a:latin typeface="Trebuchet MS"/>
                <a:cs typeface="Trebuchet MS"/>
              </a:rPr>
              <a:t>pintos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document)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§"/>
              <a:tabLst>
                <a:tab pos="755650" algn="l"/>
              </a:tabLst>
            </a:pPr>
            <a:r>
              <a:rPr sz="2000" spc="150" dirty="0">
                <a:latin typeface="Trebuchet MS"/>
                <a:cs typeface="Trebuchet MS"/>
              </a:rPr>
              <a:t>No </a:t>
            </a:r>
            <a:r>
              <a:rPr sz="2000" spc="-114" dirty="0">
                <a:latin typeface="Trebuchet MS"/>
                <a:cs typeface="Trebuchet MS"/>
              </a:rPr>
              <a:t>internal</a:t>
            </a:r>
            <a:r>
              <a:rPr sz="2000" spc="-3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synchronization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§"/>
              <a:tabLst>
                <a:tab pos="755650" algn="l"/>
              </a:tabLst>
            </a:pPr>
            <a:r>
              <a:rPr sz="2000" spc="-135" dirty="0">
                <a:latin typeface="Trebuchet MS"/>
                <a:cs typeface="Trebuchet MS"/>
              </a:rPr>
              <a:t>File </a:t>
            </a:r>
            <a:r>
              <a:rPr sz="2000" spc="-105" dirty="0">
                <a:latin typeface="Trebuchet MS"/>
                <a:cs typeface="Trebuchet MS"/>
              </a:rPr>
              <a:t>size </a:t>
            </a:r>
            <a:r>
              <a:rPr sz="2000" spc="-85" dirty="0">
                <a:latin typeface="Trebuchet MS"/>
                <a:cs typeface="Trebuchet MS"/>
              </a:rPr>
              <a:t>is </a:t>
            </a:r>
            <a:r>
              <a:rPr sz="2000" spc="-130" dirty="0">
                <a:latin typeface="Trebuchet MS"/>
                <a:cs typeface="Trebuchet MS"/>
              </a:rPr>
              <a:t>fixed </a:t>
            </a:r>
            <a:r>
              <a:rPr sz="2000" spc="-165" dirty="0">
                <a:latin typeface="Trebuchet MS"/>
                <a:cs typeface="Trebuchet MS"/>
              </a:rPr>
              <a:t>at </a:t>
            </a:r>
            <a:r>
              <a:rPr sz="2000" spc="-100" dirty="0">
                <a:latin typeface="Trebuchet MS"/>
                <a:cs typeface="Trebuchet MS"/>
              </a:rPr>
              <a:t>creation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time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§"/>
              <a:tabLst>
                <a:tab pos="755650" algn="l"/>
              </a:tabLst>
            </a:pPr>
            <a:r>
              <a:rPr sz="2000" spc="-135" dirty="0">
                <a:latin typeface="Trebuchet MS"/>
                <a:cs typeface="Trebuchet MS"/>
              </a:rPr>
              <a:t>File </a:t>
            </a:r>
            <a:r>
              <a:rPr sz="2000" spc="-160" dirty="0">
                <a:latin typeface="Trebuchet MS"/>
                <a:cs typeface="Trebuchet MS"/>
              </a:rPr>
              <a:t>data </a:t>
            </a:r>
            <a:r>
              <a:rPr sz="2000" spc="-85" dirty="0">
                <a:latin typeface="Trebuchet MS"/>
                <a:cs typeface="Trebuchet MS"/>
              </a:rPr>
              <a:t>is </a:t>
            </a:r>
            <a:r>
              <a:rPr sz="2000" spc="-130" dirty="0">
                <a:latin typeface="Trebuchet MS"/>
                <a:cs typeface="Trebuchet MS"/>
              </a:rPr>
              <a:t>allocated </a:t>
            </a:r>
            <a:r>
              <a:rPr sz="2000" spc="-125" dirty="0">
                <a:latin typeface="Trebuchet MS"/>
                <a:cs typeface="Trebuchet MS"/>
              </a:rPr>
              <a:t>as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120" dirty="0">
                <a:latin typeface="Trebuchet MS"/>
                <a:cs typeface="Trebuchet MS"/>
              </a:rPr>
              <a:t>single 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extent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§"/>
              <a:tabLst>
                <a:tab pos="755650" algn="l"/>
              </a:tabLst>
            </a:pPr>
            <a:r>
              <a:rPr sz="2000" spc="150" dirty="0">
                <a:latin typeface="Trebuchet MS"/>
                <a:cs typeface="Trebuchet MS"/>
              </a:rPr>
              <a:t>No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subdirectories</a:t>
            </a:r>
            <a:endParaRPr sz="2000" dirty="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§"/>
              <a:tabLst>
                <a:tab pos="755650" algn="l"/>
              </a:tabLst>
            </a:pPr>
            <a:r>
              <a:rPr sz="2000" spc="-155" dirty="0">
                <a:latin typeface="Trebuchet MS"/>
                <a:cs typeface="Trebuchet MS"/>
              </a:rPr>
              <a:t>Filename’s </a:t>
            </a:r>
            <a:r>
              <a:rPr sz="2000" spc="-125" dirty="0">
                <a:latin typeface="Trebuchet MS"/>
                <a:cs typeface="Trebuchet MS"/>
              </a:rPr>
              <a:t>length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limitation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815">
              <a:lnSpc>
                <a:spcPct val="100000"/>
              </a:lnSpc>
            </a:pPr>
            <a:r>
              <a:rPr spc="55" dirty="0"/>
              <a:t>Base </a:t>
            </a:r>
            <a:r>
              <a:rPr spc="-50" dirty="0"/>
              <a:t>File </a:t>
            </a:r>
            <a:r>
              <a:rPr spc="75" dirty="0"/>
              <a:t>System</a:t>
            </a:r>
            <a:r>
              <a:rPr spc="-29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7160" y="1986604"/>
            <a:ext cx="8005445" cy="208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114" dirty="0">
                <a:latin typeface="Trebuchet MS"/>
                <a:cs typeface="Trebuchet MS"/>
              </a:rPr>
              <a:t>Project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2</a:t>
            </a:r>
            <a:r>
              <a:rPr sz="2000" spc="-25" dirty="0">
                <a:latin typeface="Malgun Gothic"/>
                <a:cs typeface="Malgun Gothic"/>
              </a:rPr>
              <a:t>의</a:t>
            </a:r>
            <a:r>
              <a:rPr sz="2000" spc="-1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파일시스템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사용은</a:t>
            </a:r>
            <a:r>
              <a:rPr sz="2000" spc="-1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한</a:t>
            </a:r>
            <a:r>
              <a:rPr sz="2000" spc="-1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개의</a:t>
            </a:r>
            <a:r>
              <a:rPr sz="2000" spc="-1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파일시스템의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root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directory(/)</a:t>
            </a:r>
            <a:endParaRPr sz="2000" dirty="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Malgun Gothic"/>
                <a:cs typeface="Malgun Gothic"/>
              </a:rPr>
              <a:t>에서의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연산만을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가정한다</a:t>
            </a:r>
            <a:r>
              <a:rPr sz="2000" spc="-170" dirty="0">
                <a:latin typeface="Malgun Gothic"/>
                <a:cs typeface="Malgun Gothic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(No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subdirectories)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5" dirty="0">
                <a:latin typeface="Trebuchet MS"/>
                <a:cs typeface="Trebuchet MS"/>
              </a:rPr>
              <a:t>Kernel</a:t>
            </a:r>
            <a:r>
              <a:rPr sz="2000" spc="-55" dirty="0">
                <a:latin typeface="Malgun Gothic"/>
                <a:cs typeface="Malgun Gothic"/>
              </a:rPr>
              <a:t>에서</a:t>
            </a:r>
            <a:r>
              <a:rPr sz="2000" spc="-229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의</a:t>
            </a:r>
            <a:r>
              <a:rPr sz="2000" spc="-18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파일</a:t>
            </a:r>
            <a:r>
              <a:rPr sz="2000" spc="-19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접근</a:t>
            </a: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755015" algn="l"/>
              </a:tabLst>
            </a:pPr>
            <a:r>
              <a:rPr sz="2000" spc="-200" dirty="0">
                <a:latin typeface="Arial"/>
                <a:cs typeface="Arial"/>
              </a:rPr>
              <a:t>§	</a:t>
            </a:r>
            <a:r>
              <a:rPr sz="2000" spc="-160" dirty="0">
                <a:latin typeface="Trebuchet MS"/>
                <a:cs typeface="Trebuchet MS"/>
              </a:rPr>
              <a:t>filesys/file.c</a:t>
            </a:r>
            <a:r>
              <a:rPr sz="2000" spc="-160" dirty="0">
                <a:latin typeface="Malgun Gothic"/>
                <a:cs typeface="Malgun Gothic"/>
              </a:rPr>
              <a:t>에 </a:t>
            </a:r>
            <a:r>
              <a:rPr sz="2000" dirty="0">
                <a:latin typeface="Malgun Gothic"/>
                <a:cs typeface="Malgun Gothic"/>
              </a:rPr>
              <a:t>존재하는 </a:t>
            </a:r>
            <a:r>
              <a:rPr sz="2000" spc="-85" dirty="0">
                <a:latin typeface="Trebuchet MS"/>
                <a:cs typeface="Trebuchet MS"/>
              </a:rPr>
              <a:t>struct </a:t>
            </a:r>
            <a:r>
              <a:rPr sz="2000" spc="-130" dirty="0">
                <a:latin typeface="Trebuchet MS"/>
                <a:cs typeface="Trebuchet MS"/>
              </a:rPr>
              <a:t>file</a:t>
            </a:r>
            <a:r>
              <a:rPr sz="2000" spc="-130" dirty="0">
                <a:latin typeface="Malgun Gothic"/>
                <a:cs typeface="Malgun Gothic"/>
              </a:rPr>
              <a:t>을 </a:t>
            </a:r>
            <a:r>
              <a:rPr sz="2000" dirty="0">
                <a:latin typeface="Malgun Gothic"/>
                <a:cs typeface="Malgun Gothic"/>
              </a:rPr>
              <a:t>통해</a:t>
            </a:r>
            <a:r>
              <a:rPr sz="2000" spc="-415" dirty="0">
                <a:latin typeface="Malgun Gothic"/>
                <a:cs typeface="Malgun Gothic"/>
              </a:rPr>
              <a:t> </a:t>
            </a:r>
            <a:r>
              <a:rPr sz="2000" spc="-60" dirty="0">
                <a:latin typeface="Malgun Gothic"/>
                <a:cs typeface="Malgun Gothic"/>
              </a:rPr>
              <a:t>가능하다</a:t>
            </a:r>
            <a:r>
              <a:rPr sz="2000" spc="-6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755015" algn="l"/>
              </a:tabLst>
            </a:pPr>
            <a:r>
              <a:rPr sz="2000" spc="-200" dirty="0">
                <a:latin typeface="Arial"/>
                <a:cs typeface="Arial"/>
              </a:rPr>
              <a:t>§	</a:t>
            </a:r>
            <a:r>
              <a:rPr sz="2000" spc="-45" dirty="0">
                <a:latin typeface="Trebuchet MS"/>
                <a:cs typeface="Trebuchet MS"/>
              </a:rPr>
              <a:t>(</a:t>
            </a:r>
            <a:r>
              <a:rPr sz="2000" spc="-45" dirty="0">
                <a:latin typeface="Malgun Gothic"/>
                <a:cs typeface="Malgun Gothic"/>
              </a:rPr>
              <a:t>본</a:t>
            </a:r>
            <a:r>
              <a:rPr sz="2000" spc="-1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프로젝트에서는</a:t>
            </a:r>
            <a:r>
              <a:rPr sz="2000" spc="-200" dirty="0">
                <a:latin typeface="Malgun Gothic"/>
                <a:cs typeface="Malgun Gothic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inode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level</a:t>
            </a:r>
            <a:r>
              <a:rPr sz="2000" spc="-95" dirty="0">
                <a:latin typeface="Malgun Gothic"/>
                <a:cs typeface="Malgun Gothic"/>
              </a:rPr>
              <a:t>에서의</a:t>
            </a:r>
            <a:r>
              <a:rPr sz="2000" spc="-19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접근은</a:t>
            </a:r>
            <a:r>
              <a:rPr sz="2000" spc="-17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필요하지</a:t>
            </a:r>
            <a:r>
              <a:rPr sz="2000" spc="-175" dirty="0">
                <a:latin typeface="Malgun Gothic"/>
                <a:cs typeface="Malgun Gothic"/>
              </a:rPr>
              <a:t> </a:t>
            </a:r>
            <a:r>
              <a:rPr sz="2000" spc="-30" dirty="0">
                <a:latin typeface="Malgun Gothic"/>
                <a:cs typeface="Malgun Gothic"/>
              </a:rPr>
              <a:t>않다</a:t>
            </a:r>
            <a:r>
              <a:rPr sz="2000" spc="-30" dirty="0">
                <a:latin typeface="Trebuchet MS"/>
                <a:cs typeface="Trebuchet MS"/>
              </a:rPr>
              <a:t>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6221" y="4852860"/>
            <a:ext cx="6146165" cy="1824989"/>
          </a:xfrm>
          <a:custGeom>
            <a:avLst/>
            <a:gdLst/>
            <a:ahLst/>
            <a:cxnLst/>
            <a:rect l="l" t="t" r="r" b="b"/>
            <a:pathLst>
              <a:path w="6146165" h="1824990">
                <a:moveTo>
                  <a:pt x="6141097" y="0"/>
                </a:moveTo>
                <a:lnTo>
                  <a:pt x="4572" y="0"/>
                </a:lnTo>
                <a:lnTo>
                  <a:pt x="1524" y="1511"/>
                </a:lnTo>
                <a:lnTo>
                  <a:pt x="0" y="4559"/>
                </a:lnTo>
                <a:lnTo>
                  <a:pt x="0" y="1820189"/>
                </a:lnTo>
                <a:lnTo>
                  <a:pt x="1524" y="1823237"/>
                </a:lnTo>
                <a:lnTo>
                  <a:pt x="4572" y="1824761"/>
                </a:lnTo>
                <a:lnTo>
                  <a:pt x="6141097" y="1824761"/>
                </a:lnTo>
                <a:lnTo>
                  <a:pt x="6144145" y="1823237"/>
                </a:lnTo>
                <a:lnTo>
                  <a:pt x="6145669" y="1820189"/>
                </a:lnTo>
                <a:lnTo>
                  <a:pt x="9143" y="1820189"/>
                </a:lnTo>
                <a:lnTo>
                  <a:pt x="4572" y="1815630"/>
                </a:lnTo>
                <a:lnTo>
                  <a:pt x="9143" y="1815630"/>
                </a:lnTo>
                <a:lnTo>
                  <a:pt x="9143" y="9131"/>
                </a:lnTo>
                <a:lnTo>
                  <a:pt x="4572" y="9131"/>
                </a:lnTo>
                <a:lnTo>
                  <a:pt x="9143" y="4559"/>
                </a:lnTo>
                <a:lnTo>
                  <a:pt x="6145669" y="4559"/>
                </a:lnTo>
                <a:lnTo>
                  <a:pt x="6144145" y="1511"/>
                </a:lnTo>
                <a:lnTo>
                  <a:pt x="6141097" y="0"/>
                </a:lnTo>
                <a:close/>
              </a:path>
              <a:path w="6146165" h="1824990">
                <a:moveTo>
                  <a:pt x="9143" y="1815630"/>
                </a:moveTo>
                <a:lnTo>
                  <a:pt x="4572" y="1815630"/>
                </a:lnTo>
                <a:lnTo>
                  <a:pt x="9143" y="1820189"/>
                </a:lnTo>
                <a:lnTo>
                  <a:pt x="9143" y="1815630"/>
                </a:lnTo>
                <a:close/>
              </a:path>
              <a:path w="6146165" h="1824990">
                <a:moveTo>
                  <a:pt x="6136538" y="1815630"/>
                </a:moveTo>
                <a:lnTo>
                  <a:pt x="9143" y="1815630"/>
                </a:lnTo>
                <a:lnTo>
                  <a:pt x="9143" y="1820189"/>
                </a:lnTo>
                <a:lnTo>
                  <a:pt x="6136538" y="1820189"/>
                </a:lnTo>
                <a:lnTo>
                  <a:pt x="6136538" y="1815630"/>
                </a:lnTo>
                <a:close/>
              </a:path>
              <a:path w="6146165" h="1824990">
                <a:moveTo>
                  <a:pt x="6136538" y="4559"/>
                </a:moveTo>
                <a:lnTo>
                  <a:pt x="6136538" y="1820189"/>
                </a:lnTo>
                <a:lnTo>
                  <a:pt x="6141097" y="1815630"/>
                </a:lnTo>
                <a:lnTo>
                  <a:pt x="6145669" y="1815630"/>
                </a:lnTo>
                <a:lnTo>
                  <a:pt x="6145669" y="9131"/>
                </a:lnTo>
                <a:lnTo>
                  <a:pt x="6141097" y="9131"/>
                </a:lnTo>
                <a:lnTo>
                  <a:pt x="6136538" y="4559"/>
                </a:lnTo>
                <a:close/>
              </a:path>
              <a:path w="6146165" h="1824990">
                <a:moveTo>
                  <a:pt x="6145669" y="1815630"/>
                </a:moveTo>
                <a:lnTo>
                  <a:pt x="6141097" y="1815630"/>
                </a:lnTo>
                <a:lnTo>
                  <a:pt x="6136538" y="1820189"/>
                </a:lnTo>
                <a:lnTo>
                  <a:pt x="6145669" y="1820189"/>
                </a:lnTo>
                <a:lnTo>
                  <a:pt x="6145669" y="1815630"/>
                </a:lnTo>
                <a:close/>
              </a:path>
              <a:path w="6146165" h="1824990">
                <a:moveTo>
                  <a:pt x="9143" y="4559"/>
                </a:moveTo>
                <a:lnTo>
                  <a:pt x="4572" y="9131"/>
                </a:lnTo>
                <a:lnTo>
                  <a:pt x="9143" y="9131"/>
                </a:lnTo>
                <a:lnTo>
                  <a:pt x="9143" y="4559"/>
                </a:lnTo>
                <a:close/>
              </a:path>
              <a:path w="6146165" h="1824990">
                <a:moveTo>
                  <a:pt x="6136538" y="4559"/>
                </a:moveTo>
                <a:lnTo>
                  <a:pt x="9143" y="4559"/>
                </a:lnTo>
                <a:lnTo>
                  <a:pt x="9143" y="9131"/>
                </a:lnTo>
                <a:lnTo>
                  <a:pt x="6136538" y="9131"/>
                </a:lnTo>
                <a:lnTo>
                  <a:pt x="6136538" y="4559"/>
                </a:lnTo>
                <a:close/>
              </a:path>
              <a:path w="6146165" h="1824990">
                <a:moveTo>
                  <a:pt x="6145669" y="4559"/>
                </a:moveTo>
                <a:lnTo>
                  <a:pt x="6136538" y="4559"/>
                </a:lnTo>
                <a:lnTo>
                  <a:pt x="6141097" y="9131"/>
                </a:lnTo>
                <a:lnTo>
                  <a:pt x="6145669" y="9131"/>
                </a:lnTo>
                <a:lnTo>
                  <a:pt x="6145669" y="4559"/>
                </a:lnTo>
                <a:close/>
              </a:path>
            </a:pathLst>
          </a:custGeom>
          <a:solidFill>
            <a:srgbClr val="010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8720" y="4900085"/>
            <a:ext cx="149669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/* 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An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open 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file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*/  struct</a:t>
            </a:r>
            <a:r>
              <a:rPr sz="1400" spc="40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file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{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25266" y="5539823"/>
            <a:ext cx="47498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s</a:t>
            </a:r>
            <a:r>
              <a:rPr sz="1400" spc="-10" dirty="0">
                <a:solidFill>
                  <a:srgbClr val="010305"/>
                </a:solidFill>
                <a:latin typeface="Malgun Gothic"/>
                <a:cs typeface="Malgun Gothic"/>
              </a:rPr>
              <a:t>t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r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u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ct  off_t  bool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3125" y="5539823"/>
            <a:ext cx="123825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 marR="5080" indent="-22860">
              <a:lnSpc>
                <a:spcPct val="100000"/>
              </a:lnSpc>
              <a:tabLst>
                <a:tab pos="653415" algn="l"/>
              </a:tabLst>
            </a:pP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in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o</a:t>
            </a:r>
            <a:r>
              <a:rPr sz="1400" spc="-10" dirty="0">
                <a:solidFill>
                  <a:srgbClr val="010305"/>
                </a:solidFill>
                <a:latin typeface="Malgun Gothic"/>
                <a:cs typeface="Malgun Gothic"/>
              </a:rPr>
              <a:t>d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e	*in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o</a:t>
            </a:r>
            <a:r>
              <a:rPr sz="1400" spc="-10" dirty="0">
                <a:solidFill>
                  <a:srgbClr val="010305"/>
                </a:solidFill>
                <a:latin typeface="Malgun Gothic"/>
                <a:cs typeface="Malgun Gothic"/>
              </a:rPr>
              <a:t>d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e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;  pos;  deny_write;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8926" y="5539823"/>
            <a:ext cx="315722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/* </a:t>
            </a:r>
            <a:r>
              <a:rPr sz="1400" spc="-15" dirty="0">
                <a:solidFill>
                  <a:srgbClr val="010305"/>
                </a:solidFill>
                <a:latin typeface="Malgun Gothic"/>
                <a:cs typeface="Malgun Gothic"/>
              </a:rPr>
              <a:t>File’s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inode</a:t>
            </a:r>
            <a:r>
              <a:rPr sz="1400" spc="-7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*/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/* Current position</a:t>
            </a:r>
            <a:r>
              <a:rPr sz="1400" spc="-6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*/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/* 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Has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file_deny_write() </a:t>
            </a:r>
            <a:r>
              <a:rPr sz="1400" dirty="0">
                <a:solidFill>
                  <a:srgbClr val="010305"/>
                </a:solidFill>
                <a:latin typeface="Malgun Gothic"/>
                <a:cs typeface="Malgun Gothic"/>
              </a:rPr>
              <a:t>been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called?</a:t>
            </a:r>
            <a:r>
              <a:rPr sz="1400" spc="-5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*/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8720" y="6179560"/>
            <a:ext cx="800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10305"/>
                </a:solidFill>
                <a:latin typeface="Malgun Gothic"/>
                <a:cs typeface="Malgun Gothic"/>
              </a:rPr>
              <a:t>}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160" y="1984545"/>
            <a:ext cx="756856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b="1" spc="-5" dirty="0">
                <a:latin typeface="Malgun Gothic"/>
                <a:cs typeface="Malgun Gothic"/>
              </a:rPr>
              <a:t>기본적인</a:t>
            </a:r>
            <a:r>
              <a:rPr sz="2400" b="1" spc="-2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파일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시스템</a:t>
            </a:r>
            <a:r>
              <a:rPr sz="2400" b="1" spc="-18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사용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인터페이스는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다음과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같다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815">
              <a:lnSpc>
                <a:spcPct val="100000"/>
              </a:lnSpc>
            </a:pPr>
            <a:r>
              <a:rPr spc="55" dirty="0"/>
              <a:t>Base </a:t>
            </a:r>
            <a:r>
              <a:rPr spc="-50" dirty="0"/>
              <a:t>File </a:t>
            </a:r>
            <a:r>
              <a:rPr spc="75" dirty="0"/>
              <a:t>System</a:t>
            </a:r>
            <a:r>
              <a:rPr spc="-290" dirty="0"/>
              <a:t> </a:t>
            </a:r>
            <a:r>
              <a:rPr spc="-5" dirty="0"/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5892" y="2878817"/>
            <a:ext cx="401701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295" dirty="0">
                <a:solidFill>
                  <a:srgbClr val="006666"/>
                </a:solidFill>
                <a:latin typeface="Arial"/>
                <a:cs typeface="Arial"/>
              </a:rPr>
              <a:t>n	</a:t>
            </a:r>
            <a:r>
              <a:rPr sz="2000" spc="-15" dirty="0">
                <a:solidFill>
                  <a:srgbClr val="010305"/>
                </a:solidFill>
                <a:latin typeface="Trebuchet MS"/>
                <a:cs typeface="Trebuchet MS"/>
              </a:rPr>
              <a:t>User </a:t>
            </a:r>
            <a:r>
              <a:rPr sz="2000" spc="-114" dirty="0">
                <a:solidFill>
                  <a:srgbClr val="010305"/>
                </a:solidFill>
                <a:latin typeface="Trebuchet MS"/>
                <a:cs typeface="Trebuchet MS"/>
              </a:rPr>
              <a:t>Level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에서 </a:t>
            </a:r>
            <a:r>
              <a:rPr sz="2000" spc="-105" dirty="0">
                <a:solidFill>
                  <a:srgbClr val="010305"/>
                </a:solidFill>
                <a:latin typeface="Trebuchet MS"/>
                <a:cs typeface="Trebuchet MS"/>
              </a:rPr>
              <a:t>fopen()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함수</a:t>
            </a:r>
            <a:r>
              <a:rPr sz="2000" spc="-32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호출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6979" y="2930601"/>
            <a:ext cx="2458720" cy="588010"/>
          </a:xfrm>
          <a:custGeom>
            <a:avLst/>
            <a:gdLst/>
            <a:ahLst/>
            <a:cxnLst/>
            <a:rect l="l" t="t" r="r" b="b"/>
            <a:pathLst>
              <a:path w="2458720" h="588010">
                <a:moveTo>
                  <a:pt x="2458580" y="0"/>
                </a:moveTo>
                <a:lnTo>
                  <a:pt x="0" y="0"/>
                </a:lnTo>
                <a:lnTo>
                  <a:pt x="0" y="587946"/>
                </a:lnTo>
                <a:lnTo>
                  <a:pt x="2458580" y="587946"/>
                </a:lnTo>
                <a:lnTo>
                  <a:pt x="2458580" y="581850"/>
                </a:lnTo>
                <a:lnTo>
                  <a:pt x="12179" y="581850"/>
                </a:lnTo>
                <a:lnTo>
                  <a:pt x="6095" y="575767"/>
                </a:lnTo>
                <a:lnTo>
                  <a:pt x="12179" y="575767"/>
                </a:lnTo>
                <a:lnTo>
                  <a:pt x="12179" y="12179"/>
                </a:lnTo>
                <a:lnTo>
                  <a:pt x="6095" y="12179"/>
                </a:lnTo>
                <a:lnTo>
                  <a:pt x="12179" y="6096"/>
                </a:lnTo>
                <a:lnTo>
                  <a:pt x="2458580" y="6096"/>
                </a:lnTo>
                <a:lnTo>
                  <a:pt x="2458580" y="0"/>
                </a:lnTo>
                <a:close/>
              </a:path>
              <a:path w="2458720" h="588010">
                <a:moveTo>
                  <a:pt x="12179" y="575767"/>
                </a:moveTo>
                <a:lnTo>
                  <a:pt x="6095" y="575767"/>
                </a:lnTo>
                <a:lnTo>
                  <a:pt x="12179" y="581850"/>
                </a:lnTo>
                <a:lnTo>
                  <a:pt x="12179" y="575767"/>
                </a:lnTo>
                <a:close/>
              </a:path>
              <a:path w="2458720" h="588010">
                <a:moveTo>
                  <a:pt x="2444876" y="575767"/>
                </a:moveTo>
                <a:lnTo>
                  <a:pt x="12179" y="575767"/>
                </a:lnTo>
                <a:lnTo>
                  <a:pt x="12179" y="581850"/>
                </a:lnTo>
                <a:lnTo>
                  <a:pt x="2444876" y="581850"/>
                </a:lnTo>
                <a:lnTo>
                  <a:pt x="2444876" y="575767"/>
                </a:lnTo>
                <a:close/>
              </a:path>
              <a:path w="2458720" h="588010">
                <a:moveTo>
                  <a:pt x="2444876" y="6096"/>
                </a:moveTo>
                <a:lnTo>
                  <a:pt x="2444876" y="581850"/>
                </a:lnTo>
                <a:lnTo>
                  <a:pt x="2450960" y="575767"/>
                </a:lnTo>
                <a:lnTo>
                  <a:pt x="2458580" y="575767"/>
                </a:lnTo>
                <a:lnTo>
                  <a:pt x="2458580" y="12179"/>
                </a:lnTo>
                <a:lnTo>
                  <a:pt x="2450960" y="12179"/>
                </a:lnTo>
                <a:lnTo>
                  <a:pt x="2444876" y="6096"/>
                </a:lnTo>
                <a:close/>
              </a:path>
              <a:path w="2458720" h="588010">
                <a:moveTo>
                  <a:pt x="2458580" y="575767"/>
                </a:moveTo>
                <a:lnTo>
                  <a:pt x="2450960" y="575767"/>
                </a:lnTo>
                <a:lnTo>
                  <a:pt x="2444876" y="581850"/>
                </a:lnTo>
                <a:lnTo>
                  <a:pt x="2458580" y="581850"/>
                </a:lnTo>
                <a:lnTo>
                  <a:pt x="2458580" y="575767"/>
                </a:lnTo>
                <a:close/>
              </a:path>
              <a:path w="2458720" h="588010">
                <a:moveTo>
                  <a:pt x="12179" y="6096"/>
                </a:moveTo>
                <a:lnTo>
                  <a:pt x="6095" y="12179"/>
                </a:lnTo>
                <a:lnTo>
                  <a:pt x="12179" y="12179"/>
                </a:lnTo>
                <a:lnTo>
                  <a:pt x="12179" y="6096"/>
                </a:lnTo>
                <a:close/>
              </a:path>
              <a:path w="2458720" h="588010">
                <a:moveTo>
                  <a:pt x="2444876" y="6096"/>
                </a:moveTo>
                <a:lnTo>
                  <a:pt x="12179" y="6096"/>
                </a:lnTo>
                <a:lnTo>
                  <a:pt x="12179" y="12179"/>
                </a:lnTo>
                <a:lnTo>
                  <a:pt x="2444876" y="12179"/>
                </a:lnTo>
                <a:lnTo>
                  <a:pt x="2444876" y="6096"/>
                </a:lnTo>
                <a:close/>
              </a:path>
              <a:path w="2458720" h="588010">
                <a:moveTo>
                  <a:pt x="2458580" y="6096"/>
                </a:moveTo>
                <a:lnTo>
                  <a:pt x="2444876" y="6096"/>
                </a:lnTo>
                <a:lnTo>
                  <a:pt x="2450960" y="12179"/>
                </a:lnTo>
                <a:lnTo>
                  <a:pt x="2458580" y="12179"/>
                </a:lnTo>
                <a:lnTo>
                  <a:pt x="245858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6137" y="3067384"/>
            <a:ext cx="103759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fopen(…)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9961" y="3628212"/>
            <a:ext cx="336550" cy="149860"/>
          </a:xfrm>
          <a:custGeom>
            <a:avLst/>
            <a:gdLst/>
            <a:ahLst/>
            <a:cxnLst/>
            <a:rect l="l" t="t" r="r" b="b"/>
            <a:pathLst>
              <a:path w="336550" h="149860">
                <a:moveTo>
                  <a:pt x="336435" y="0"/>
                </a:moveTo>
                <a:lnTo>
                  <a:pt x="0" y="0"/>
                </a:lnTo>
                <a:lnTo>
                  <a:pt x="0" y="149275"/>
                </a:lnTo>
                <a:lnTo>
                  <a:pt x="12179" y="149275"/>
                </a:lnTo>
                <a:lnTo>
                  <a:pt x="12179" y="12192"/>
                </a:lnTo>
                <a:lnTo>
                  <a:pt x="6096" y="12192"/>
                </a:lnTo>
                <a:lnTo>
                  <a:pt x="12179" y="6096"/>
                </a:lnTo>
                <a:lnTo>
                  <a:pt x="336435" y="6096"/>
                </a:lnTo>
                <a:lnTo>
                  <a:pt x="336435" y="0"/>
                </a:lnTo>
                <a:close/>
              </a:path>
              <a:path w="336550" h="149860">
                <a:moveTo>
                  <a:pt x="324256" y="6096"/>
                </a:moveTo>
                <a:lnTo>
                  <a:pt x="324256" y="149275"/>
                </a:lnTo>
                <a:lnTo>
                  <a:pt x="336435" y="149275"/>
                </a:lnTo>
                <a:lnTo>
                  <a:pt x="336435" y="12192"/>
                </a:lnTo>
                <a:lnTo>
                  <a:pt x="330352" y="12192"/>
                </a:lnTo>
                <a:lnTo>
                  <a:pt x="324256" y="6096"/>
                </a:lnTo>
                <a:close/>
              </a:path>
              <a:path w="336550" h="149860">
                <a:moveTo>
                  <a:pt x="12179" y="6096"/>
                </a:moveTo>
                <a:lnTo>
                  <a:pt x="6096" y="12192"/>
                </a:lnTo>
                <a:lnTo>
                  <a:pt x="12179" y="12192"/>
                </a:lnTo>
                <a:lnTo>
                  <a:pt x="12179" y="6096"/>
                </a:lnTo>
                <a:close/>
              </a:path>
              <a:path w="336550" h="149860">
                <a:moveTo>
                  <a:pt x="324256" y="6096"/>
                </a:moveTo>
                <a:lnTo>
                  <a:pt x="12179" y="6096"/>
                </a:lnTo>
                <a:lnTo>
                  <a:pt x="12179" y="12192"/>
                </a:lnTo>
                <a:lnTo>
                  <a:pt x="324256" y="12192"/>
                </a:lnTo>
                <a:lnTo>
                  <a:pt x="324256" y="6096"/>
                </a:lnTo>
                <a:close/>
              </a:path>
              <a:path w="336550" h="149860">
                <a:moveTo>
                  <a:pt x="336435" y="6096"/>
                </a:moveTo>
                <a:lnTo>
                  <a:pt x="324256" y="6096"/>
                </a:lnTo>
                <a:lnTo>
                  <a:pt x="330352" y="12192"/>
                </a:lnTo>
                <a:lnTo>
                  <a:pt x="336435" y="12192"/>
                </a:lnTo>
                <a:lnTo>
                  <a:pt x="33643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85892" y="3975505"/>
            <a:ext cx="3876675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600" spc="295" dirty="0">
                <a:solidFill>
                  <a:srgbClr val="006666"/>
                </a:solidFill>
                <a:latin typeface="Arial"/>
                <a:cs typeface="Arial"/>
              </a:rPr>
              <a:t>n	</a:t>
            </a:r>
            <a:r>
              <a:rPr sz="2000" spc="-35" dirty="0">
                <a:solidFill>
                  <a:srgbClr val="010305"/>
                </a:solidFill>
                <a:latin typeface="Trebuchet MS"/>
                <a:cs typeface="Trebuchet MS"/>
              </a:rPr>
              <a:t>0x30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인터럽트</a:t>
            </a:r>
            <a:r>
              <a:rPr sz="2000" spc="-27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spc="-55" dirty="0">
                <a:solidFill>
                  <a:srgbClr val="010305"/>
                </a:solidFill>
                <a:latin typeface="Malgun Gothic"/>
                <a:cs typeface="Malgun Gothic"/>
              </a:rPr>
              <a:t>발생</a:t>
            </a:r>
            <a:r>
              <a:rPr sz="2000" spc="-55" dirty="0">
                <a:solidFill>
                  <a:srgbClr val="010305"/>
                </a:solidFill>
                <a:latin typeface="Trebuchet MS"/>
                <a:cs typeface="Trebuchet MS"/>
              </a:rPr>
              <a:t>-&gt;system</a:t>
            </a:r>
            <a:r>
              <a:rPr sz="2000" spc="-95" dirty="0">
                <a:solidFill>
                  <a:srgbClr val="010305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010305"/>
                </a:solidFill>
                <a:latin typeface="Trebuchet MS"/>
                <a:cs typeface="Trebuchet MS"/>
              </a:rPr>
              <a:t>call  </a:t>
            </a:r>
            <a:r>
              <a:rPr sz="2000" spc="-110" dirty="0">
                <a:solidFill>
                  <a:srgbClr val="010305"/>
                </a:solidFill>
                <a:latin typeface="Trebuchet MS"/>
                <a:cs typeface="Trebuchet MS"/>
              </a:rPr>
              <a:t>handler </a:t>
            </a:r>
            <a:r>
              <a:rPr sz="2000" spc="-45" dirty="0">
                <a:solidFill>
                  <a:srgbClr val="010305"/>
                </a:solidFill>
                <a:latin typeface="Malgun Gothic"/>
                <a:cs typeface="Malgun Gothic"/>
              </a:rPr>
              <a:t>호출</a:t>
            </a:r>
            <a:r>
              <a:rPr sz="2000" spc="-45" dirty="0">
                <a:solidFill>
                  <a:srgbClr val="010305"/>
                </a:solidFill>
                <a:latin typeface="Trebuchet MS"/>
                <a:cs typeface="Trebuchet MS"/>
              </a:rPr>
              <a:t>-&gt;open()</a:t>
            </a:r>
            <a:r>
              <a:rPr sz="2000" spc="-125" dirty="0">
                <a:solidFill>
                  <a:srgbClr val="01030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호출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5892" y="5346661"/>
            <a:ext cx="420687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 indent="-277495">
              <a:lnSpc>
                <a:spcPct val="109900"/>
              </a:lnSpc>
              <a:tabLst>
                <a:tab pos="354965" algn="l"/>
              </a:tabLst>
            </a:pPr>
            <a:r>
              <a:rPr sz="1600" spc="295" dirty="0">
                <a:solidFill>
                  <a:srgbClr val="006666"/>
                </a:solidFill>
                <a:latin typeface="Arial"/>
                <a:cs typeface="Arial"/>
              </a:rPr>
              <a:t>n		</a:t>
            </a:r>
            <a:r>
              <a:rPr sz="2000" spc="-40" dirty="0">
                <a:solidFill>
                  <a:srgbClr val="010305"/>
                </a:solidFill>
                <a:latin typeface="Trebuchet MS"/>
                <a:cs typeface="Trebuchet MS"/>
              </a:rPr>
              <a:t>Open()</a:t>
            </a:r>
            <a:r>
              <a:rPr sz="2000" spc="-75" dirty="0">
                <a:solidFill>
                  <a:srgbClr val="01030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내부에서는</a:t>
            </a:r>
            <a:r>
              <a:rPr sz="2000" spc="-18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spc="-95" dirty="0">
                <a:solidFill>
                  <a:srgbClr val="010305"/>
                </a:solidFill>
                <a:latin typeface="Trebuchet MS"/>
                <a:cs typeface="Trebuchet MS"/>
              </a:rPr>
              <a:t>filesys_open() </a:t>
            </a:r>
            <a:r>
              <a:rPr sz="2000" spc="-75" dirty="0">
                <a:solidFill>
                  <a:srgbClr val="01030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함수를</a:t>
            </a:r>
            <a:r>
              <a:rPr sz="2000" spc="-19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호출하여</a:t>
            </a:r>
            <a:r>
              <a:rPr sz="2000" spc="-19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실제</a:t>
            </a:r>
            <a:r>
              <a:rPr sz="2000" spc="-170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파일을</a:t>
            </a:r>
            <a:r>
              <a:rPr sz="2000" spc="-195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spc="-80" dirty="0">
                <a:solidFill>
                  <a:srgbClr val="010305"/>
                </a:solidFill>
                <a:latin typeface="Trebuchet MS"/>
                <a:cs typeface="Trebuchet MS"/>
              </a:rPr>
              <a:t>open  </a:t>
            </a:r>
            <a:r>
              <a:rPr sz="2000" spc="-25" dirty="0">
                <a:solidFill>
                  <a:srgbClr val="010305"/>
                </a:solidFill>
                <a:latin typeface="Trebuchet MS"/>
                <a:cs typeface="Trebuchet MS"/>
              </a:rPr>
              <a:t>(</a:t>
            </a:r>
            <a:r>
              <a:rPr sz="2000" spc="-25" dirty="0">
                <a:solidFill>
                  <a:srgbClr val="010305"/>
                </a:solidFill>
                <a:latin typeface="Malgun Gothic"/>
                <a:cs typeface="Malgun Gothic"/>
              </a:rPr>
              <a:t>이것이 </a:t>
            </a:r>
            <a:r>
              <a:rPr sz="2000" dirty="0">
                <a:solidFill>
                  <a:srgbClr val="010305"/>
                </a:solidFill>
                <a:latin typeface="Malgun Gothic"/>
                <a:cs typeface="Malgun Gothic"/>
              </a:rPr>
              <a:t>구현할</a:t>
            </a:r>
            <a:r>
              <a:rPr sz="2000" spc="-380" dirty="0">
                <a:solidFill>
                  <a:srgbClr val="010305"/>
                </a:solidFill>
                <a:latin typeface="Malgun Gothic"/>
                <a:cs typeface="Malgun Gothic"/>
              </a:rPr>
              <a:t> </a:t>
            </a:r>
            <a:r>
              <a:rPr sz="2000" spc="-30" dirty="0">
                <a:solidFill>
                  <a:srgbClr val="010305"/>
                </a:solidFill>
                <a:latin typeface="Malgun Gothic"/>
                <a:cs typeface="Malgun Gothic"/>
              </a:rPr>
              <a:t>부분</a:t>
            </a:r>
            <a:r>
              <a:rPr sz="2000" spc="-30" dirty="0">
                <a:solidFill>
                  <a:srgbClr val="010305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6979" y="4130865"/>
            <a:ext cx="2458720" cy="589915"/>
          </a:xfrm>
          <a:custGeom>
            <a:avLst/>
            <a:gdLst/>
            <a:ahLst/>
            <a:cxnLst/>
            <a:rect l="l" t="t" r="r" b="b"/>
            <a:pathLst>
              <a:path w="2458720" h="589914">
                <a:moveTo>
                  <a:pt x="2458580" y="0"/>
                </a:moveTo>
                <a:lnTo>
                  <a:pt x="0" y="0"/>
                </a:lnTo>
                <a:lnTo>
                  <a:pt x="0" y="589470"/>
                </a:lnTo>
                <a:lnTo>
                  <a:pt x="2458580" y="589470"/>
                </a:lnTo>
                <a:lnTo>
                  <a:pt x="2458580" y="583374"/>
                </a:lnTo>
                <a:lnTo>
                  <a:pt x="12179" y="583374"/>
                </a:lnTo>
                <a:lnTo>
                  <a:pt x="6095" y="577291"/>
                </a:lnTo>
                <a:lnTo>
                  <a:pt x="12179" y="577291"/>
                </a:lnTo>
                <a:lnTo>
                  <a:pt x="12179" y="13703"/>
                </a:lnTo>
                <a:lnTo>
                  <a:pt x="6095" y="13703"/>
                </a:lnTo>
                <a:lnTo>
                  <a:pt x="12179" y="7620"/>
                </a:lnTo>
                <a:lnTo>
                  <a:pt x="2458580" y="7620"/>
                </a:lnTo>
                <a:lnTo>
                  <a:pt x="2458580" y="0"/>
                </a:lnTo>
                <a:close/>
              </a:path>
              <a:path w="2458720" h="589914">
                <a:moveTo>
                  <a:pt x="12179" y="577291"/>
                </a:moveTo>
                <a:lnTo>
                  <a:pt x="6095" y="577291"/>
                </a:lnTo>
                <a:lnTo>
                  <a:pt x="12179" y="583374"/>
                </a:lnTo>
                <a:lnTo>
                  <a:pt x="12179" y="577291"/>
                </a:lnTo>
                <a:close/>
              </a:path>
              <a:path w="2458720" h="589914">
                <a:moveTo>
                  <a:pt x="2444876" y="577291"/>
                </a:moveTo>
                <a:lnTo>
                  <a:pt x="12179" y="577291"/>
                </a:lnTo>
                <a:lnTo>
                  <a:pt x="12179" y="583374"/>
                </a:lnTo>
                <a:lnTo>
                  <a:pt x="2444876" y="583374"/>
                </a:lnTo>
                <a:lnTo>
                  <a:pt x="2444876" y="577291"/>
                </a:lnTo>
                <a:close/>
              </a:path>
              <a:path w="2458720" h="589914">
                <a:moveTo>
                  <a:pt x="2444876" y="7620"/>
                </a:moveTo>
                <a:lnTo>
                  <a:pt x="2444876" y="583374"/>
                </a:lnTo>
                <a:lnTo>
                  <a:pt x="2450960" y="577291"/>
                </a:lnTo>
                <a:lnTo>
                  <a:pt x="2458580" y="577291"/>
                </a:lnTo>
                <a:lnTo>
                  <a:pt x="2458580" y="13703"/>
                </a:lnTo>
                <a:lnTo>
                  <a:pt x="2450960" y="13703"/>
                </a:lnTo>
                <a:lnTo>
                  <a:pt x="2444876" y="7620"/>
                </a:lnTo>
                <a:close/>
              </a:path>
              <a:path w="2458720" h="589914">
                <a:moveTo>
                  <a:pt x="2458580" y="577291"/>
                </a:moveTo>
                <a:lnTo>
                  <a:pt x="2450960" y="577291"/>
                </a:lnTo>
                <a:lnTo>
                  <a:pt x="2444876" y="583374"/>
                </a:lnTo>
                <a:lnTo>
                  <a:pt x="2458580" y="583374"/>
                </a:lnTo>
                <a:lnTo>
                  <a:pt x="2458580" y="577291"/>
                </a:lnTo>
                <a:close/>
              </a:path>
              <a:path w="2458720" h="589914">
                <a:moveTo>
                  <a:pt x="12179" y="7620"/>
                </a:moveTo>
                <a:lnTo>
                  <a:pt x="6095" y="13703"/>
                </a:lnTo>
                <a:lnTo>
                  <a:pt x="12179" y="13703"/>
                </a:lnTo>
                <a:lnTo>
                  <a:pt x="12179" y="7620"/>
                </a:lnTo>
                <a:close/>
              </a:path>
              <a:path w="2458720" h="589914">
                <a:moveTo>
                  <a:pt x="2444876" y="7620"/>
                </a:moveTo>
                <a:lnTo>
                  <a:pt x="12179" y="7620"/>
                </a:lnTo>
                <a:lnTo>
                  <a:pt x="12179" y="13703"/>
                </a:lnTo>
                <a:lnTo>
                  <a:pt x="2444876" y="13703"/>
                </a:lnTo>
                <a:lnTo>
                  <a:pt x="2444876" y="7620"/>
                </a:lnTo>
                <a:close/>
              </a:path>
              <a:path w="2458720" h="589914">
                <a:moveTo>
                  <a:pt x="2458580" y="7620"/>
                </a:moveTo>
                <a:lnTo>
                  <a:pt x="2444876" y="7620"/>
                </a:lnTo>
                <a:lnTo>
                  <a:pt x="2450960" y="13703"/>
                </a:lnTo>
                <a:lnTo>
                  <a:pt x="2458580" y="13703"/>
                </a:lnTo>
                <a:lnTo>
                  <a:pt x="245858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85756" y="4268601"/>
            <a:ext cx="956944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open(…)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36979" y="5427090"/>
            <a:ext cx="2458720" cy="588010"/>
          </a:xfrm>
          <a:custGeom>
            <a:avLst/>
            <a:gdLst/>
            <a:ahLst/>
            <a:cxnLst/>
            <a:rect l="l" t="t" r="r" b="b"/>
            <a:pathLst>
              <a:path w="2458720" h="588010">
                <a:moveTo>
                  <a:pt x="2458580" y="0"/>
                </a:moveTo>
                <a:lnTo>
                  <a:pt x="0" y="0"/>
                </a:lnTo>
                <a:lnTo>
                  <a:pt x="0" y="587946"/>
                </a:lnTo>
                <a:lnTo>
                  <a:pt x="2458580" y="587946"/>
                </a:lnTo>
                <a:lnTo>
                  <a:pt x="2458580" y="581863"/>
                </a:lnTo>
                <a:lnTo>
                  <a:pt x="12179" y="581863"/>
                </a:lnTo>
                <a:lnTo>
                  <a:pt x="6095" y="575767"/>
                </a:lnTo>
                <a:lnTo>
                  <a:pt x="12179" y="575767"/>
                </a:lnTo>
                <a:lnTo>
                  <a:pt x="12179" y="12191"/>
                </a:lnTo>
                <a:lnTo>
                  <a:pt x="6095" y="12191"/>
                </a:lnTo>
                <a:lnTo>
                  <a:pt x="12179" y="6095"/>
                </a:lnTo>
                <a:lnTo>
                  <a:pt x="2458580" y="6095"/>
                </a:lnTo>
                <a:lnTo>
                  <a:pt x="2458580" y="0"/>
                </a:lnTo>
                <a:close/>
              </a:path>
              <a:path w="2458720" h="588010">
                <a:moveTo>
                  <a:pt x="12179" y="575767"/>
                </a:moveTo>
                <a:lnTo>
                  <a:pt x="6095" y="575767"/>
                </a:lnTo>
                <a:lnTo>
                  <a:pt x="12179" y="581863"/>
                </a:lnTo>
                <a:lnTo>
                  <a:pt x="12179" y="575767"/>
                </a:lnTo>
                <a:close/>
              </a:path>
              <a:path w="2458720" h="588010">
                <a:moveTo>
                  <a:pt x="2444876" y="575767"/>
                </a:moveTo>
                <a:lnTo>
                  <a:pt x="12179" y="575767"/>
                </a:lnTo>
                <a:lnTo>
                  <a:pt x="12179" y="581863"/>
                </a:lnTo>
                <a:lnTo>
                  <a:pt x="2444876" y="581863"/>
                </a:lnTo>
                <a:lnTo>
                  <a:pt x="2444876" y="575767"/>
                </a:lnTo>
                <a:close/>
              </a:path>
              <a:path w="2458720" h="588010">
                <a:moveTo>
                  <a:pt x="2444876" y="6095"/>
                </a:moveTo>
                <a:lnTo>
                  <a:pt x="2444876" y="581863"/>
                </a:lnTo>
                <a:lnTo>
                  <a:pt x="2450960" y="575767"/>
                </a:lnTo>
                <a:lnTo>
                  <a:pt x="2458580" y="575767"/>
                </a:lnTo>
                <a:lnTo>
                  <a:pt x="2458580" y="12191"/>
                </a:lnTo>
                <a:lnTo>
                  <a:pt x="2450960" y="12191"/>
                </a:lnTo>
                <a:lnTo>
                  <a:pt x="2444876" y="6095"/>
                </a:lnTo>
                <a:close/>
              </a:path>
              <a:path w="2458720" h="588010">
                <a:moveTo>
                  <a:pt x="2458580" y="575767"/>
                </a:moveTo>
                <a:lnTo>
                  <a:pt x="2450960" y="575767"/>
                </a:lnTo>
                <a:lnTo>
                  <a:pt x="2444876" y="581863"/>
                </a:lnTo>
                <a:lnTo>
                  <a:pt x="2458580" y="581863"/>
                </a:lnTo>
                <a:lnTo>
                  <a:pt x="2458580" y="575767"/>
                </a:lnTo>
                <a:close/>
              </a:path>
              <a:path w="2458720" h="588010">
                <a:moveTo>
                  <a:pt x="12179" y="6095"/>
                </a:moveTo>
                <a:lnTo>
                  <a:pt x="6095" y="12191"/>
                </a:lnTo>
                <a:lnTo>
                  <a:pt x="12179" y="12191"/>
                </a:lnTo>
                <a:lnTo>
                  <a:pt x="12179" y="6095"/>
                </a:lnTo>
                <a:close/>
              </a:path>
              <a:path w="2458720" h="588010">
                <a:moveTo>
                  <a:pt x="2444876" y="6095"/>
                </a:moveTo>
                <a:lnTo>
                  <a:pt x="12179" y="6095"/>
                </a:lnTo>
                <a:lnTo>
                  <a:pt x="12179" y="12191"/>
                </a:lnTo>
                <a:lnTo>
                  <a:pt x="2444876" y="12191"/>
                </a:lnTo>
                <a:lnTo>
                  <a:pt x="2444876" y="6095"/>
                </a:lnTo>
                <a:close/>
              </a:path>
              <a:path w="2458720" h="588010">
                <a:moveTo>
                  <a:pt x="2458580" y="6095"/>
                </a:moveTo>
                <a:lnTo>
                  <a:pt x="2444876" y="6095"/>
                </a:lnTo>
                <a:lnTo>
                  <a:pt x="2450960" y="12191"/>
                </a:lnTo>
                <a:lnTo>
                  <a:pt x="2458580" y="12191"/>
                </a:lnTo>
                <a:lnTo>
                  <a:pt x="245858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9949" y="5564039"/>
            <a:ext cx="1750060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filesys_open(…)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95105" y="3777488"/>
            <a:ext cx="726440" cy="295910"/>
          </a:xfrm>
          <a:custGeom>
            <a:avLst/>
            <a:gdLst/>
            <a:ahLst/>
            <a:cxnLst/>
            <a:rect l="l" t="t" r="r" b="b"/>
            <a:pathLst>
              <a:path w="726439" h="295910">
                <a:moveTo>
                  <a:pt x="41109" y="175171"/>
                </a:moveTo>
                <a:lnTo>
                  <a:pt x="39639" y="186922"/>
                </a:lnTo>
                <a:lnTo>
                  <a:pt x="363842" y="295503"/>
                </a:lnTo>
                <a:lnTo>
                  <a:pt x="404624" y="281787"/>
                </a:lnTo>
                <a:lnTo>
                  <a:pt x="360794" y="281787"/>
                </a:lnTo>
                <a:lnTo>
                  <a:pt x="363080" y="281035"/>
                </a:lnTo>
                <a:lnTo>
                  <a:pt x="41109" y="175171"/>
                </a:lnTo>
                <a:close/>
              </a:path>
              <a:path w="726439" h="295910">
                <a:moveTo>
                  <a:pt x="363080" y="281035"/>
                </a:moveTo>
                <a:lnTo>
                  <a:pt x="360794" y="281787"/>
                </a:lnTo>
                <a:lnTo>
                  <a:pt x="365366" y="281787"/>
                </a:lnTo>
                <a:lnTo>
                  <a:pt x="363080" y="281035"/>
                </a:lnTo>
                <a:close/>
              </a:path>
              <a:path w="726439" h="295910">
                <a:moveTo>
                  <a:pt x="685050" y="175171"/>
                </a:moveTo>
                <a:lnTo>
                  <a:pt x="363080" y="281035"/>
                </a:lnTo>
                <a:lnTo>
                  <a:pt x="365366" y="281787"/>
                </a:lnTo>
                <a:lnTo>
                  <a:pt x="404624" y="281787"/>
                </a:lnTo>
                <a:lnTo>
                  <a:pt x="686527" y="186976"/>
                </a:lnTo>
                <a:lnTo>
                  <a:pt x="685050" y="175171"/>
                </a:lnTo>
                <a:close/>
              </a:path>
              <a:path w="726439" h="295910">
                <a:moveTo>
                  <a:pt x="39639" y="186922"/>
                </a:moveTo>
                <a:lnTo>
                  <a:pt x="39585" y="187350"/>
                </a:lnTo>
                <a:lnTo>
                  <a:pt x="40915" y="187350"/>
                </a:lnTo>
                <a:lnTo>
                  <a:pt x="39639" y="186922"/>
                </a:lnTo>
                <a:close/>
              </a:path>
              <a:path w="726439" h="295910">
                <a:moveTo>
                  <a:pt x="194856" y="175171"/>
                </a:moveTo>
                <a:lnTo>
                  <a:pt x="41109" y="175171"/>
                </a:lnTo>
                <a:lnTo>
                  <a:pt x="78151" y="187350"/>
                </a:lnTo>
                <a:lnTo>
                  <a:pt x="207035" y="187350"/>
                </a:lnTo>
                <a:lnTo>
                  <a:pt x="207035" y="179730"/>
                </a:lnTo>
                <a:lnTo>
                  <a:pt x="194856" y="179730"/>
                </a:lnTo>
                <a:lnTo>
                  <a:pt x="194856" y="175171"/>
                </a:lnTo>
                <a:close/>
              </a:path>
              <a:path w="726439" h="295910">
                <a:moveTo>
                  <a:pt x="531291" y="0"/>
                </a:moveTo>
                <a:lnTo>
                  <a:pt x="519112" y="0"/>
                </a:lnTo>
                <a:lnTo>
                  <a:pt x="519112" y="187350"/>
                </a:lnTo>
                <a:lnTo>
                  <a:pt x="648009" y="187350"/>
                </a:lnTo>
                <a:lnTo>
                  <a:pt x="671184" y="179730"/>
                </a:lnTo>
                <a:lnTo>
                  <a:pt x="531291" y="179730"/>
                </a:lnTo>
                <a:lnTo>
                  <a:pt x="525208" y="173647"/>
                </a:lnTo>
                <a:lnTo>
                  <a:pt x="531291" y="173647"/>
                </a:lnTo>
                <a:lnTo>
                  <a:pt x="531291" y="0"/>
                </a:lnTo>
                <a:close/>
              </a:path>
              <a:path w="726439" h="295910">
                <a:moveTo>
                  <a:pt x="686527" y="186976"/>
                </a:moveTo>
                <a:lnTo>
                  <a:pt x="685416" y="187350"/>
                </a:lnTo>
                <a:lnTo>
                  <a:pt x="686574" y="187350"/>
                </a:lnTo>
                <a:lnTo>
                  <a:pt x="686527" y="186976"/>
                </a:lnTo>
                <a:close/>
              </a:path>
              <a:path w="726439" h="295910">
                <a:moveTo>
                  <a:pt x="721629" y="175171"/>
                </a:moveTo>
                <a:lnTo>
                  <a:pt x="685050" y="175171"/>
                </a:lnTo>
                <a:lnTo>
                  <a:pt x="686527" y="186976"/>
                </a:lnTo>
                <a:lnTo>
                  <a:pt x="721629" y="175171"/>
                </a:lnTo>
                <a:close/>
              </a:path>
              <a:path w="726439" h="295910">
                <a:moveTo>
                  <a:pt x="194856" y="173647"/>
                </a:moveTo>
                <a:lnTo>
                  <a:pt x="0" y="173647"/>
                </a:lnTo>
                <a:lnTo>
                  <a:pt x="39639" y="186922"/>
                </a:lnTo>
                <a:lnTo>
                  <a:pt x="41109" y="175171"/>
                </a:lnTo>
                <a:lnTo>
                  <a:pt x="194856" y="175171"/>
                </a:lnTo>
                <a:lnTo>
                  <a:pt x="194856" y="173647"/>
                </a:lnTo>
                <a:close/>
              </a:path>
              <a:path w="726439" h="295910">
                <a:moveTo>
                  <a:pt x="207035" y="0"/>
                </a:moveTo>
                <a:lnTo>
                  <a:pt x="194856" y="0"/>
                </a:lnTo>
                <a:lnTo>
                  <a:pt x="194856" y="179730"/>
                </a:lnTo>
                <a:lnTo>
                  <a:pt x="200952" y="173647"/>
                </a:lnTo>
                <a:lnTo>
                  <a:pt x="207035" y="173647"/>
                </a:lnTo>
                <a:lnTo>
                  <a:pt x="207035" y="0"/>
                </a:lnTo>
                <a:close/>
              </a:path>
              <a:path w="726439" h="295910">
                <a:moveTo>
                  <a:pt x="207035" y="173647"/>
                </a:moveTo>
                <a:lnTo>
                  <a:pt x="200952" y="173647"/>
                </a:lnTo>
                <a:lnTo>
                  <a:pt x="194856" y="179730"/>
                </a:lnTo>
                <a:lnTo>
                  <a:pt x="207035" y="179730"/>
                </a:lnTo>
                <a:lnTo>
                  <a:pt x="207035" y="173647"/>
                </a:lnTo>
                <a:close/>
              </a:path>
              <a:path w="726439" h="295910">
                <a:moveTo>
                  <a:pt x="531291" y="173647"/>
                </a:moveTo>
                <a:lnTo>
                  <a:pt x="525208" y="173647"/>
                </a:lnTo>
                <a:lnTo>
                  <a:pt x="531291" y="179730"/>
                </a:lnTo>
                <a:lnTo>
                  <a:pt x="531291" y="173647"/>
                </a:lnTo>
                <a:close/>
              </a:path>
              <a:path w="726439" h="295910">
                <a:moveTo>
                  <a:pt x="726160" y="173647"/>
                </a:moveTo>
                <a:lnTo>
                  <a:pt x="531291" y="173647"/>
                </a:lnTo>
                <a:lnTo>
                  <a:pt x="531291" y="179730"/>
                </a:lnTo>
                <a:lnTo>
                  <a:pt x="671184" y="179730"/>
                </a:lnTo>
                <a:lnTo>
                  <a:pt x="685050" y="175171"/>
                </a:lnTo>
                <a:lnTo>
                  <a:pt x="721629" y="175171"/>
                </a:lnTo>
                <a:lnTo>
                  <a:pt x="726160" y="173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1201" y="4778222"/>
            <a:ext cx="714375" cy="518159"/>
          </a:xfrm>
          <a:custGeom>
            <a:avLst/>
            <a:gdLst/>
            <a:ahLst/>
            <a:cxnLst/>
            <a:rect l="l" t="t" r="r" b="b"/>
            <a:pathLst>
              <a:path w="714375" h="518160">
                <a:moveTo>
                  <a:pt x="36525" y="379272"/>
                </a:moveTo>
                <a:lnTo>
                  <a:pt x="0" y="379272"/>
                </a:lnTo>
                <a:lnTo>
                  <a:pt x="357746" y="517880"/>
                </a:lnTo>
                <a:lnTo>
                  <a:pt x="389079" y="505688"/>
                </a:lnTo>
                <a:lnTo>
                  <a:pt x="354698" y="505688"/>
                </a:lnTo>
                <a:lnTo>
                  <a:pt x="356989" y="504795"/>
                </a:lnTo>
                <a:lnTo>
                  <a:pt x="67619" y="391452"/>
                </a:lnTo>
                <a:lnTo>
                  <a:pt x="33489" y="391452"/>
                </a:lnTo>
                <a:lnTo>
                  <a:pt x="36525" y="379272"/>
                </a:lnTo>
                <a:close/>
              </a:path>
              <a:path w="714375" h="518160">
                <a:moveTo>
                  <a:pt x="356989" y="504795"/>
                </a:moveTo>
                <a:lnTo>
                  <a:pt x="354698" y="505688"/>
                </a:lnTo>
                <a:lnTo>
                  <a:pt x="359270" y="505688"/>
                </a:lnTo>
                <a:lnTo>
                  <a:pt x="356989" y="504795"/>
                </a:lnTo>
                <a:close/>
              </a:path>
              <a:path w="714375" h="518160">
                <a:moveTo>
                  <a:pt x="678954" y="379272"/>
                </a:moveTo>
                <a:lnTo>
                  <a:pt x="356989" y="504795"/>
                </a:lnTo>
                <a:lnTo>
                  <a:pt x="359270" y="505688"/>
                </a:lnTo>
                <a:lnTo>
                  <a:pt x="389079" y="505688"/>
                </a:lnTo>
                <a:lnTo>
                  <a:pt x="682667" y="391452"/>
                </a:lnTo>
                <a:lnTo>
                  <a:pt x="680478" y="391452"/>
                </a:lnTo>
                <a:lnTo>
                  <a:pt x="678954" y="379272"/>
                </a:lnTo>
                <a:close/>
              </a:path>
              <a:path w="714375" h="518160">
                <a:moveTo>
                  <a:pt x="36525" y="379272"/>
                </a:moveTo>
                <a:lnTo>
                  <a:pt x="33489" y="391452"/>
                </a:lnTo>
                <a:lnTo>
                  <a:pt x="67619" y="391452"/>
                </a:lnTo>
                <a:lnTo>
                  <a:pt x="36525" y="379272"/>
                </a:lnTo>
                <a:close/>
              </a:path>
              <a:path w="714375" h="518160">
                <a:moveTo>
                  <a:pt x="188760" y="379272"/>
                </a:moveTo>
                <a:lnTo>
                  <a:pt x="36525" y="379272"/>
                </a:lnTo>
                <a:lnTo>
                  <a:pt x="67619" y="391452"/>
                </a:lnTo>
                <a:lnTo>
                  <a:pt x="200939" y="391452"/>
                </a:lnTo>
                <a:lnTo>
                  <a:pt x="200939" y="385356"/>
                </a:lnTo>
                <a:lnTo>
                  <a:pt x="188760" y="385356"/>
                </a:lnTo>
                <a:lnTo>
                  <a:pt x="188760" y="379272"/>
                </a:lnTo>
                <a:close/>
              </a:path>
              <a:path w="714375" h="518160">
                <a:moveTo>
                  <a:pt x="513016" y="6083"/>
                </a:moveTo>
                <a:lnTo>
                  <a:pt x="513016" y="391452"/>
                </a:lnTo>
                <a:lnTo>
                  <a:pt x="647714" y="391452"/>
                </a:lnTo>
                <a:lnTo>
                  <a:pt x="663351" y="385356"/>
                </a:lnTo>
                <a:lnTo>
                  <a:pt x="525195" y="385356"/>
                </a:lnTo>
                <a:lnTo>
                  <a:pt x="519112" y="379272"/>
                </a:lnTo>
                <a:lnTo>
                  <a:pt x="525195" y="379272"/>
                </a:lnTo>
                <a:lnTo>
                  <a:pt x="525195" y="13703"/>
                </a:lnTo>
                <a:lnTo>
                  <a:pt x="519112" y="13703"/>
                </a:lnTo>
                <a:lnTo>
                  <a:pt x="513016" y="6083"/>
                </a:lnTo>
                <a:close/>
              </a:path>
              <a:path w="714375" h="518160">
                <a:moveTo>
                  <a:pt x="713968" y="379272"/>
                </a:moveTo>
                <a:lnTo>
                  <a:pt x="678954" y="379272"/>
                </a:lnTo>
                <a:lnTo>
                  <a:pt x="680478" y="391452"/>
                </a:lnTo>
                <a:lnTo>
                  <a:pt x="682667" y="391452"/>
                </a:lnTo>
                <a:lnTo>
                  <a:pt x="713968" y="379272"/>
                </a:lnTo>
                <a:close/>
              </a:path>
              <a:path w="714375" h="518160">
                <a:moveTo>
                  <a:pt x="525195" y="0"/>
                </a:moveTo>
                <a:lnTo>
                  <a:pt x="188760" y="0"/>
                </a:lnTo>
                <a:lnTo>
                  <a:pt x="188760" y="385356"/>
                </a:lnTo>
                <a:lnTo>
                  <a:pt x="194856" y="379272"/>
                </a:lnTo>
                <a:lnTo>
                  <a:pt x="200939" y="379272"/>
                </a:lnTo>
                <a:lnTo>
                  <a:pt x="200939" y="13703"/>
                </a:lnTo>
                <a:lnTo>
                  <a:pt x="194856" y="13703"/>
                </a:lnTo>
                <a:lnTo>
                  <a:pt x="200939" y="6083"/>
                </a:lnTo>
                <a:lnTo>
                  <a:pt x="525195" y="6083"/>
                </a:lnTo>
                <a:lnTo>
                  <a:pt x="525195" y="0"/>
                </a:lnTo>
                <a:close/>
              </a:path>
              <a:path w="714375" h="518160">
                <a:moveTo>
                  <a:pt x="200939" y="379272"/>
                </a:moveTo>
                <a:lnTo>
                  <a:pt x="194856" y="379272"/>
                </a:lnTo>
                <a:lnTo>
                  <a:pt x="188760" y="385356"/>
                </a:lnTo>
                <a:lnTo>
                  <a:pt x="200939" y="385356"/>
                </a:lnTo>
                <a:lnTo>
                  <a:pt x="200939" y="379272"/>
                </a:lnTo>
                <a:close/>
              </a:path>
              <a:path w="714375" h="518160">
                <a:moveTo>
                  <a:pt x="525195" y="379272"/>
                </a:moveTo>
                <a:lnTo>
                  <a:pt x="519112" y="379272"/>
                </a:lnTo>
                <a:lnTo>
                  <a:pt x="525195" y="385356"/>
                </a:lnTo>
                <a:lnTo>
                  <a:pt x="525195" y="379272"/>
                </a:lnTo>
                <a:close/>
              </a:path>
              <a:path w="714375" h="518160">
                <a:moveTo>
                  <a:pt x="678954" y="379272"/>
                </a:moveTo>
                <a:lnTo>
                  <a:pt x="525195" y="379272"/>
                </a:lnTo>
                <a:lnTo>
                  <a:pt x="525195" y="385356"/>
                </a:lnTo>
                <a:lnTo>
                  <a:pt x="663351" y="385356"/>
                </a:lnTo>
                <a:lnTo>
                  <a:pt x="678954" y="379272"/>
                </a:lnTo>
                <a:close/>
              </a:path>
              <a:path w="714375" h="518160">
                <a:moveTo>
                  <a:pt x="200939" y="6083"/>
                </a:moveTo>
                <a:lnTo>
                  <a:pt x="194856" y="13703"/>
                </a:lnTo>
                <a:lnTo>
                  <a:pt x="200939" y="13703"/>
                </a:lnTo>
                <a:lnTo>
                  <a:pt x="200939" y="6083"/>
                </a:lnTo>
                <a:close/>
              </a:path>
              <a:path w="714375" h="518160">
                <a:moveTo>
                  <a:pt x="513016" y="6083"/>
                </a:moveTo>
                <a:lnTo>
                  <a:pt x="200939" y="6083"/>
                </a:lnTo>
                <a:lnTo>
                  <a:pt x="200939" y="13703"/>
                </a:lnTo>
                <a:lnTo>
                  <a:pt x="513016" y="13703"/>
                </a:lnTo>
                <a:lnTo>
                  <a:pt x="513016" y="6083"/>
                </a:lnTo>
                <a:close/>
              </a:path>
              <a:path w="714375" h="518160">
                <a:moveTo>
                  <a:pt x="525195" y="6083"/>
                </a:moveTo>
                <a:lnTo>
                  <a:pt x="513016" y="6083"/>
                </a:lnTo>
                <a:lnTo>
                  <a:pt x="519112" y="13703"/>
                </a:lnTo>
                <a:lnTo>
                  <a:pt x="525195" y="13703"/>
                </a:lnTo>
                <a:lnTo>
                  <a:pt x="525195" y="6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160" y="1983022"/>
            <a:ext cx="29324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35" dirty="0">
                <a:latin typeface="Trebuchet MS"/>
                <a:cs typeface="Trebuchet MS"/>
              </a:rPr>
              <a:t>Example </a:t>
            </a:r>
            <a:r>
              <a:rPr sz="2400" b="1" spc="-45" dirty="0">
                <a:latin typeface="Trebuchet MS"/>
                <a:cs typeface="Trebuchet MS"/>
              </a:rPr>
              <a:t>in</a:t>
            </a:r>
            <a:r>
              <a:rPr sz="2400" b="1" spc="-229" dirty="0">
                <a:latin typeface="Trebuchet MS"/>
                <a:cs typeface="Trebuchet MS"/>
              </a:rPr>
              <a:t> </a:t>
            </a:r>
            <a:r>
              <a:rPr sz="2400" b="1" spc="20" dirty="0">
                <a:latin typeface="Trebuchet MS"/>
                <a:cs typeface="Trebuchet MS"/>
              </a:rPr>
              <a:t>Pintos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815">
              <a:lnSpc>
                <a:spcPct val="100000"/>
              </a:lnSpc>
            </a:pPr>
            <a:r>
              <a:rPr spc="55" dirty="0"/>
              <a:t>Base </a:t>
            </a:r>
            <a:r>
              <a:rPr spc="-50" dirty="0"/>
              <a:t>File </a:t>
            </a:r>
            <a:r>
              <a:rPr spc="75" dirty="0"/>
              <a:t>System</a:t>
            </a:r>
            <a:r>
              <a:rPr spc="-290" dirty="0"/>
              <a:t> </a:t>
            </a:r>
            <a:r>
              <a:rPr spc="-5"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5195722" y="2411196"/>
            <a:ext cx="2711272" cy="1366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6757" y="3323577"/>
            <a:ext cx="1128395" cy="454025"/>
          </a:xfrm>
          <a:custGeom>
            <a:avLst/>
            <a:gdLst/>
            <a:ahLst/>
            <a:cxnLst/>
            <a:rect l="l" t="t" r="r" b="b"/>
            <a:pathLst>
              <a:path w="1128395" h="454025">
                <a:moveTo>
                  <a:pt x="1064743" y="46443"/>
                </a:moveTo>
                <a:lnTo>
                  <a:pt x="1001947" y="48742"/>
                </a:lnTo>
                <a:lnTo>
                  <a:pt x="877119" y="57886"/>
                </a:lnTo>
                <a:lnTo>
                  <a:pt x="796436" y="67017"/>
                </a:lnTo>
                <a:lnTo>
                  <a:pt x="680739" y="85305"/>
                </a:lnTo>
                <a:lnTo>
                  <a:pt x="607663" y="100533"/>
                </a:lnTo>
                <a:lnTo>
                  <a:pt x="539159" y="115760"/>
                </a:lnTo>
                <a:lnTo>
                  <a:pt x="475227" y="134048"/>
                </a:lnTo>
                <a:lnTo>
                  <a:pt x="417379" y="153847"/>
                </a:lnTo>
                <a:lnTo>
                  <a:pt x="389972" y="162979"/>
                </a:lnTo>
                <a:lnTo>
                  <a:pt x="341255" y="184302"/>
                </a:lnTo>
                <a:lnTo>
                  <a:pt x="319944" y="194970"/>
                </a:lnTo>
                <a:lnTo>
                  <a:pt x="300158" y="207149"/>
                </a:lnTo>
                <a:lnTo>
                  <a:pt x="281882" y="217817"/>
                </a:lnTo>
                <a:lnTo>
                  <a:pt x="266668" y="230009"/>
                </a:lnTo>
                <a:lnTo>
                  <a:pt x="252964" y="242188"/>
                </a:lnTo>
                <a:lnTo>
                  <a:pt x="245357" y="248285"/>
                </a:lnTo>
                <a:lnTo>
                  <a:pt x="240785" y="254368"/>
                </a:lnTo>
                <a:lnTo>
                  <a:pt x="234689" y="261988"/>
                </a:lnTo>
                <a:lnTo>
                  <a:pt x="230130" y="268084"/>
                </a:lnTo>
                <a:lnTo>
                  <a:pt x="227082" y="274180"/>
                </a:lnTo>
                <a:lnTo>
                  <a:pt x="224034" y="281787"/>
                </a:lnTo>
                <a:lnTo>
                  <a:pt x="220999" y="287883"/>
                </a:lnTo>
                <a:lnTo>
                  <a:pt x="219475" y="295503"/>
                </a:lnTo>
                <a:lnTo>
                  <a:pt x="217951" y="301586"/>
                </a:lnTo>
                <a:lnTo>
                  <a:pt x="217951" y="312254"/>
                </a:lnTo>
                <a:lnTo>
                  <a:pt x="216427" y="316826"/>
                </a:lnTo>
                <a:lnTo>
                  <a:pt x="214903" y="322922"/>
                </a:lnTo>
                <a:lnTo>
                  <a:pt x="211855" y="332054"/>
                </a:lnTo>
                <a:lnTo>
                  <a:pt x="208819" y="338150"/>
                </a:lnTo>
                <a:lnTo>
                  <a:pt x="204247" y="342722"/>
                </a:lnTo>
                <a:lnTo>
                  <a:pt x="201199" y="348805"/>
                </a:lnTo>
                <a:lnTo>
                  <a:pt x="195116" y="353377"/>
                </a:lnTo>
                <a:lnTo>
                  <a:pt x="190544" y="359473"/>
                </a:lnTo>
                <a:lnTo>
                  <a:pt x="178365" y="370141"/>
                </a:lnTo>
                <a:lnTo>
                  <a:pt x="146399" y="391464"/>
                </a:lnTo>
                <a:lnTo>
                  <a:pt x="106813" y="412788"/>
                </a:lnTo>
                <a:lnTo>
                  <a:pt x="59632" y="432587"/>
                </a:lnTo>
                <a:lnTo>
                  <a:pt x="32226" y="443242"/>
                </a:lnTo>
                <a:lnTo>
                  <a:pt x="4819" y="452386"/>
                </a:lnTo>
                <a:lnTo>
                  <a:pt x="0" y="453910"/>
                </a:lnTo>
                <a:lnTo>
                  <a:pt x="67240" y="453910"/>
                </a:lnTo>
                <a:lnTo>
                  <a:pt x="115957" y="432587"/>
                </a:lnTo>
                <a:lnTo>
                  <a:pt x="157054" y="411264"/>
                </a:lnTo>
                <a:lnTo>
                  <a:pt x="190544" y="386892"/>
                </a:lnTo>
                <a:lnTo>
                  <a:pt x="204247" y="376224"/>
                </a:lnTo>
                <a:lnTo>
                  <a:pt x="211855" y="368617"/>
                </a:lnTo>
                <a:lnTo>
                  <a:pt x="216427" y="362521"/>
                </a:lnTo>
                <a:lnTo>
                  <a:pt x="222510" y="356425"/>
                </a:lnTo>
                <a:lnTo>
                  <a:pt x="227082" y="350329"/>
                </a:lnTo>
                <a:lnTo>
                  <a:pt x="230130" y="344246"/>
                </a:lnTo>
                <a:lnTo>
                  <a:pt x="233178" y="336626"/>
                </a:lnTo>
                <a:lnTo>
                  <a:pt x="236213" y="330530"/>
                </a:lnTo>
                <a:lnTo>
                  <a:pt x="237737" y="322922"/>
                </a:lnTo>
                <a:lnTo>
                  <a:pt x="239261" y="316826"/>
                </a:lnTo>
                <a:lnTo>
                  <a:pt x="239261" y="309206"/>
                </a:lnTo>
                <a:lnTo>
                  <a:pt x="240785" y="303110"/>
                </a:lnTo>
                <a:lnTo>
                  <a:pt x="240785" y="298551"/>
                </a:lnTo>
                <a:lnTo>
                  <a:pt x="243833" y="289407"/>
                </a:lnTo>
                <a:lnTo>
                  <a:pt x="246868" y="284835"/>
                </a:lnTo>
                <a:lnTo>
                  <a:pt x="249916" y="278739"/>
                </a:lnTo>
                <a:lnTo>
                  <a:pt x="252964" y="274180"/>
                </a:lnTo>
                <a:lnTo>
                  <a:pt x="280371" y="246761"/>
                </a:lnTo>
                <a:lnTo>
                  <a:pt x="312337" y="225437"/>
                </a:lnTo>
                <a:lnTo>
                  <a:pt x="351910" y="204114"/>
                </a:lnTo>
                <a:lnTo>
                  <a:pt x="399103" y="184302"/>
                </a:lnTo>
                <a:lnTo>
                  <a:pt x="424986" y="173647"/>
                </a:lnTo>
                <a:lnTo>
                  <a:pt x="513276" y="146227"/>
                </a:lnTo>
                <a:lnTo>
                  <a:pt x="612235" y="121856"/>
                </a:lnTo>
                <a:lnTo>
                  <a:pt x="685311" y="108153"/>
                </a:lnTo>
                <a:lnTo>
                  <a:pt x="721836" y="100533"/>
                </a:lnTo>
                <a:lnTo>
                  <a:pt x="759898" y="94437"/>
                </a:lnTo>
                <a:lnTo>
                  <a:pt x="919740" y="76161"/>
                </a:lnTo>
                <a:lnTo>
                  <a:pt x="960850" y="73113"/>
                </a:lnTo>
                <a:lnTo>
                  <a:pt x="1064046" y="69344"/>
                </a:lnTo>
                <a:lnTo>
                  <a:pt x="1083972" y="57383"/>
                </a:lnTo>
                <a:lnTo>
                  <a:pt x="1064743" y="46443"/>
                </a:lnTo>
                <a:close/>
              </a:path>
              <a:path w="1128395" h="454025">
                <a:moveTo>
                  <a:pt x="1109718" y="45694"/>
                </a:moveTo>
                <a:lnTo>
                  <a:pt x="1105465" y="45694"/>
                </a:lnTo>
                <a:lnTo>
                  <a:pt x="1105465" y="68541"/>
                </a:lnTo>
                <a:lnTo>
                  <a:pt x="1085678" y="68541"/>
                </a:lnTo>
                <a:lnTo>
                  <a:pt x="1064046" y="69344"/>
                </a:lnTo>
                <a:lnTo>
                  <a:pt x="1024782" y="92913"/>
                </a:lnTo>
                <a:lnTo>
                  <a:pt x="1018698" y="95961"/>
                </a:lnTo>
                <a:lnTo>
                  <a:pt x="1017174" y="102057"/>
                </a:lnTo>
                <a:lnTo>
                  <a:pt x="1020222" y="108153"/>
                </a:lnTo>
                <a:lnTo>
                  <a:pt x="1023270" y="112712"/>
                </a:lnTo>
                <a:lnTo>
                  <a:pt x="1030878" y="114236"/>
                </a:lnTo>
                <a:lnTo>
                  <a:pt x="1035437" y="111201"/>
                </a:lnTo>
                <a:lnTo>
                  <a:pt x="1128299" y="56362"/>
                </a:lnTo>
                <a:lnTo>
                  <a:pt x="1109718" y="45694"/>
                </a:lnTo>
                <a:close/>
              </a:path>
              <a:path w="1128395" h="454025">
                <a:moveTo>
                  <a:pt x="1083972" y="57383"/>
                </a:moveTo>
                <a:lnTo>
                  <a:pt x="1064046" y="69344"/>
                </a:lnTo>
                <a:lnTo>
                  <a:pt x="1085678" y="68541"/>
                </a:lnTo>
                <a:lnTo>
                  <a:pt x="1105465" y="68541"/>
                </a:lnTo>
                <a:lnTo>
                  <a:pt x="1105465" y="67017"/>
                </a:lnTo>
                <a:lnTo>
                  <a:pt x="1100905" y="67017"/>
                </a:lnTo>
                <a:lnTo>
                  <a:pt x="1083972" y="57383"/>
                </a:lnTo>
                <a:close/>
              </a:path>
              <a:path w="1128395" h="454025">
                <a:moveTo>
                  <a:pt x="1100905" y="47218"/>
                </a:moveTo>
                <a:lnTo>
                  <a:pt x="1083972" y="57383"/>
                </a:lnTo>
                <a:lnTo>
                  <a:pt x="1100905" y="67017"/>
                </a:lnTo>
                <a:lnTo>
                  <a:pt x="1100905" y="47218"/>
                </a:lnTo>
                <a:close/>
              </a:path>
              <a:path w="1128395" h="454025">
                <a:moveTo>
                  <a:pt x="1105465" y="47218"/>
                </a:moveTo>
                <a:lnTo>
                  <a:pt x="1100905" y="47218"/>
                </a:lnTo>
                <a:lnTo>
                  <a:pt x="1100905" y="67017"/>
                </a:lnTo>
                <a:lnTo>
                  <a:pt x="1105465" y="67017"/>
                </a:lnTo>
                <a:lnTo>
                  <a:pt x="1105465" y="47218"/>
                </a:lnTo>
                <a:close/>
              </a:path>
              <a:path w="1128395" h="454025">
                <a:moveTo>
                  <a:pt x="1105465" y="45694"/>
                </a:moveTo>
                <a:lnTo>
                  <a:pt x="1085678" y="45694"/>
                </a:lnTo>
                <a:lnTo>
                  <a:pt x="1064743" y="46443"/>
                </a:lnTo>
                <a:lnTo>
                  <a:pt x="1083972" y="57383"/>
                </a:lnTo>
                <a:lnTo>
                  <a:pt x="1100905" y="47218"/>
                </a:lnTo>
                <a:lnTo>
                  <a:pt x="1105465" y="47218"/>
                </a:lnTo>
                <a:lnTo>
                  <a:pt x="1105465" y="45694"/>
                </a:lnTo>
                <a:close/>
              </a:path>
              <a:path w="1128395" h="454025">
                <a:moveTo>
                  <a:pt x="1029354" y="0"/>
                </a:moveTo>
                <a:lnTo>
                  <a:pt x="1023270" y="3048"/>
                </a:lnTo>
                <a:lnTo>
                  <a:pt x="1020222" y="7619"/>
                </a:lnTo>
                <a:lnTo>
                  <a:pt x="1017174" y="13715"/>
                </a:lnTo>
                <a:lnTo>
                  <a:pt x="1018698" y="19799"/>
                </a:lnTo>
                <a:lnTo>
                  <a:pt x="1023270" y="22847"/>
                </a:lnTo>
                <a:lnTo>
                  <a:pt x="1064743" y="46443"/>
                </a:lnTo>
                <a:lnTo>
                  <a:pt x="1085678" y="45694"/>
                </a:lnTo>
                <a:lnTo>
                  <a:pt x="1109718" y="45694"/>
                </a:lnTo>
                <a:lnTo>
                  <a:pt x="1035437" y="3048"/>
                </a:lnTo>
                <a:lnTo>
                  <a:pt x="10293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7570" y="3474377"/>
            <a:ext cx="123825" cy="303530"/>
          </a:xfrm>
          <a:custGeom>
            <a:avLst/>
            <a:gdLst/>
            <a:ahLst/>
            <a:cxnLst/>
            <a:rect l="l" t="t" r="r" b="b"/>
            <a:pathLst>
              <a:path w="123825" h="303529">
                <a:moveTo>
                  <a:pt x="22834" y="0"/>
                </a:moveTo>
                <a:lnTo>
                  <a:pt x="0" y="0"/>
                </a:lnTo>
                <a:lnTo>
                  <a:pt x="0" y="22847"/>
                </a:lnTo>
                <a:lnTo>
                  <a:pt x="1524" y="45694"/>
                </a:lnTo>
                <a:lnTo>
                  <a:pt x="4572" y="67017"/>
                </a:lnTo>
                <a:lnTo>
                  <a:pt x="7607" y="89865"/>
                </a:lnTo>
                <a:lnTo>
                  <a:pt x="12179" y="111188"/>
                </a:lnTo>
                <a:lnTo>
                  <a:pt x="24358" y="153835"/>
                </a:lnTo>
                <a:lnTo>
                  <a:pt x="39585" y="196494"/>
                </a:lnTo>
                <a:lnTo>
                  <a:pt x="48717" y="216293"/>
                </a:lnTo>
                <a:lnTo>
                  <a:pt x="57848" y="237617"/>
                </a:lnTo>
                <a:lnTo>
                  <a:pt x="66979" y="255892"/>
                </a:lnTo>
                <a:lnTo>
                  <a:pt x="77635" y="275691"/>
                </a:lnTo>
                <a:lnTo>
                  <a:pt x="89814" y="293966"/>
                </a:lnTo>
                <a:lnTo>
                  <a:pt x="96457" y="303110"/>
                </a:lnTo>
                <a:lnTo>
                  <a:pt x="123590" y="303110"/>
                </a:lnTo>
                <a:lnTo>
                  <a:pt x="108089" y="281787"/>
                </a:lnTo>
                <a:lnTo>
                  <a:pt x="97434" y="265036"/>
                </a:lnTo>
                <a:lnTo>
                  <a:pt x="86779" y="246748"/>
                </a:lnTo>
                <a:lnTo>
                  <a:pt x="77635" y="226949"/>
                </a:lnTo>
                <a:lnTo>
                  <a:pt x="68503" y="208673"/>
                </a:lnTo>
                <a:lnTo>
                  <a:pt x="59372" y="188874"/>
                </a:lnTo>
                <a:lnTo>
                  <a:pt x="51765" y="169075"/>
                </a:lnTo>
                <a:lnTo>
                  <a:pt x="45669" y="147751"/>
                </a:lnTo>
                <a:lnTo>
                  <a:pt x="39585" y="127939"/>
                </a:lnTo>
                <a:lnTo>
                  <a:pt x="30441" y="85293"/>
                </a:lnTo>
                <a:lnTo>
                  <a:pt x="24358" y="42646"/>
                </a:lnTo>
                <a:lnTo>
                  <a:pt x="22943" y="22847"/>
                </a:lnTo>
                <a:lnTo>
                  <a:pt x="228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3075" y="2411196"/>
            <a:ext cx="3073590" cy="2056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5722" y="3777488"/>
            <a:ext cx="2711272" cy="242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453" y="4210062"/>
            <a:ext cx="2892437" cy="2179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5657" y="3777488"/>
            <a:ext cx="738505" cy="117475"/>
          </a:xfrm>
          <a:custGeom>
            <a:avLst/>
            <a:gdLst/>
            <a:ahLst/>
            <a:cxnLst/>
            <a:rect l="l" t="t" r="r" b="b"/>
            <a:pathLst>
              <a:path w="738504" h="117475">
                <a:moveTo>
                  <a:pt x="738339" y="0"/>
                </a:moveTo>
                <a:lnTo>
                  <a:pt x="671099" y="0"/>
                </a:lnTo>
                <a:lnTo>
                  <a:pt x="647001" y="7620"/>
                </a:lnTo>
                <a:lnTo>
                  <a:pt x="616546" y="16751"/>
                </a:lnTo>
                <a:lnTo>
                  <a:pt x="551091" y="33515"/>
                </a:lnTo>
                <a:lnTo>
                  <a:pt x="444525" y="56362"/>
                </a:lnTo>
                <a:lnTo>
                  <a:pt x="368414" y="68541"/>
                </a:lnTo>
                <a:lnTo>
                  <a:pt x="330352" y="73113"/>
                </a:lnTo>
                <a:lnTo>
                  <a:pt x="289255" y="79209"/>
                </a:lnTo>
                <a:lnTo>
                  <a:pt x="249669" y="82257"/>
                </a:lnTo>
                <a:lnTo>
                  <a:pt x="208572" y="86817"/>
                </a:lnTo>
                <a:lnTo>
                  <a:pt x="167462" y="89865"/>
                </a:lnTo>
                <a:lnTo>
                  <a:pt x="126364" y="91389"/>
                </a:lnTo>
                <a:lnTo>
                  <a:pt x="85255" y="94437"/>
                </a:lnTo>
                <a:lnTo>
                  <a:pt x="0" y="94437"/>
                </a:lnTo>
                <a:lnTo>
                  <a:pt x="1524" y="117284"/>
                </a:lnTo>
                <a:lnTo>
                  <a:pt x="42633" y="117284"/>
                </a:lnTo>
                <a:lnTo>
                  <a:pt x="127876" y="114236"/>
                </a:lnTo>
                <a:lnTo>
                  <a:pt x="251193" y="105105"/>
                </a:lnTo>
                <a:lnTo>
                  <a:pt x="331876" y="95961"/>
                </a:lnTo>
                <a:lnTo>
                  <a:pt x="447573" y="77685"/>
                </a:lnTo>
                <a:lnTo>
                  <a:pt x="485635" y="70065"/>
                </a:lnTo>
                <a:lnTo>
                  <a:pt x="520649" y="63969"/>
                </a:lnTo>
                <a:lnTo>
                  <a:pt x="555663" y="54838"/>
                </a:lnTo>
                <a:lnTo>
                  <a:pt x="589152" y="47218"/>
                </a:lnTo>
                <a:lnTo>
                  <a:pt x="653084" y="28943"/>
                </a:lnTo>
                <a:lnTo>
                  <a:pt x="710933" y="10667"/>
                </a:lnTo>
                <a:lnTo>
                  <a:pt x="7383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4028" y="3777488"/>
            <a:ext cx="687705" cy="633730"/>
          </a:xfrm>
          <a:custGeom>
            <a:avLst/>
            <a:gdLst/>
            <a:ahLst/>
            <a:cxnLst/>
            <a:rect l="l" t="t" r="r" b="b"/>
            <a:pathLst>
              <a:path w="687704" h="633729">
                <a:moveTo>
                  <a:pt x="585545" y="523976"/>
                </a:moveTo>
                <a:lnTo>
                  <a:pt x="579461" y="527024"/>
                </a:lnTo>
                <a:lnTo>
                  <a:pt x="574889" y="530072"/>
                </a:lnTo>
                <a:lnTo>
                  <a:pt x="573365" y="537679"/>
                </a:lnTo>
                <a:lnTo>
                  <a:pt x="576413" y="542251"/>
                </a:lnTo>
                <a:lnTo>
                  <a:pt x="632738" y="633641"/>
                </a:lnTo>
                <a:lnTo>
                  <a:pt x="644426" y="612317"/>
                </a:lnTo>
                <a:lnTo>
                  <a:pt x="622082" y="612317"/>
                </a:lnTo>
                <a:lnTo>
                  <a:pt x="620558" y="590994"/>
                </a:lnTo>
                <a:lnTo>
                  <a:pt x="616758" y="564351"/>
                </a:lnTo>
                <a:lnTo>
                  <a:pt x="596200" y="530072"/>
                </a:lnTo>
                <a:lnTo>
                  <a:pt x="591641" y="525500"/>
                </a:lnTo>
                <a:lnTo>
                  <a:pt x="585545" y="523976"/>
                </a:lnTo>
                <a:close/>
              </a:path>
              <a:path w="687704" h="633729">
                <a:moveTo>
                  <a:pt x="616758" y="564351"/>
                </a:moveTo>
                <a:lnTo>
                  <a:pt x="620558" y="590994"/>
                </a:lnTo>
                <a:lnTo>
                  <a:pt x="622082" y="612317"/>
                </a:lnTo>
                <a:lnTo>
                  <a:pt x="643393" y="610793"/>
                </a:lnTo>
                <a:lnTo>
                  <a:pt x="643088" y="606221"/>
                </a:lnTo>
                <a:lnTo>
                  <a:pt x="622082" y="606221"/>
                </a:lnTo>
                <a:lnTo>
                  <a:pt x="631536" y="588992"/>
                </a:lnTo>
                <a:lnTo>
                  <a:pt x="616758" y="564351"/>
                </a:lnTo>
                <a:close/>
              </a:path>
              <a:path w="687704" h="633729">
                <a:moveTo>
                  <a:pt x="675372" y="520928"/>
                </a:moveTo>
                <a:lnTo>
                  <a:pt x="667752" y="523976"/>
                </a:lnTo>
                <a:lnTo>
                  <a:pt x="664704" y="528548"/>
                </a:lnTo>
                <a:lnTo>
                  <a:pt x="639859" y="573825"/>
                </a:lnTo>
                <a:lnTo>
                  <a:pt x="641869" y="587946"/>
                </a:lnTo>
                <a:lnTo>
                  <a:pt x="643393" y="610793"/>
                </a:lnTo>
                <a:lnTo>
                  <a:pt x="622082" y="612317"/>
                </a:lnTo>
                <a:lnTo>
                  <a:pt x="644426" y="612317"/>
                </a:lnTo>
                <a:lnTo>
                  <a:pt x="684503" y="539203"/>
                </a:lnTo>
                <a:lnTo>
                  <a:pt x="687538" y="534631"/>
                </a:lnTo>
                <a:lnTo>
                  <a:pt x="686027" y="527024"/>
                </a:lnTo>
                <a:lnTo>
                  <a:pt x="679931" y="523976"/>
                </a:lnTo>
                <a:lnTo>
                  <a:pt x="675372" y="520928"/>
                </a:lnTo>
                <a:close/>
              </a:path>
              <a:path w="687704" h="633729">
                <a:moveTo>
                  <a:pt x="631536" y="588992"/>
                </a:moveTo>
                <a:lnTo>
                  <a:pt x="622082" y="606221"/>
                </a:lnTo>
                <a:lnTo>
                  <a:pt x="641869" y="606221"/>
                </a:lnTo>
                <a:lnTo>
                  <a:pt x="631536" y="588992"/>
                </a:lnTo>
                <a:close/>
              </a:path>
              <a:path w="687704" h="633729">
                <a:moveTo>
                  <a:pt x="639859" y="573825"/>
                </a:moveTo>
                <a:lnTo>
                  <a:pt x="631536" y="588992"/>
                </a:lnTo>
                <a:lnTo>
                  <a:pt x="641869" y="606221"/>
                </a:lnTo>
                <a:lnTo>
                  <a:pt x="643088" y="606221"/>
                </a:lnTo>
                <a:lnTo>
                  <a:pt x="641869" y="587946"/>
                </a:lnTo>
                <a:lnTo>
                  <a:pt x="639859" y="573825"/>
                </a:lnTo>
                <a:close/>
              </a:path>
              <a:path w="687704" h="633729">
                <a:moveTo>
                  <a:pt x="27132" y="0"/>
                </a:moveTo>
                <a:lnTo>
                  <a:pt x="0" y="0"/>
                </a:lnTo>
                <a:lnTo>
                  <a:pt x="5536" y="7620"/>
                </a:lnTo>
                <a:lnTo>
                  <a:pt x="17715" y="25895"/>
                </a:lnTo>
                <a:lnTo>
                  <a:pt x="58825" y="73113"/>
                </a:lnTo>
                <a:lnTo>
                  <a:pt x="89267" y="100533"/>
                </a:lnTo>
                <a:lnTo>
                  <a:pt x="136460" y="134035"/>
                </a:lnTo>
                <a:lnTo>
                  <a:pt x="186701" y="159931"/>
                </a:lnTo>
                <a:lnTo>
                  <a:pt x="203440" y="164503"/>
                </a:lnTo>
                <a:lnTo>
                  <a:pt x="220191" y="170599"/>
                </a:lnTo>
                <a:lnTo>
                  <a:pt x="238454" y="173647"/>
                </a:lnTo>
                <a:lnTo>
                  <a:pt x="273467" y="176695"/>
                </a:lnTo>
                <a:lnTo>
                  <a:pt x="290219" y="176695"/>
                </a:lnTo>
                <a:lnTo>
                  <a:pt x="305433" y="178206"/>
                </a:lnTo>
                <a:lnTo>
                  <a:pt x="322185" y="182778"/>
                </a:lnTo>
                <a:lnTo>
                  <a:pt x="337412" y="185826"/>
                </a:lnTo>
                <a:lnTo>
                  <a:pt x="354151" y="191922"/>
                </a:lnTo>
                <a:lnTo>
                  <a:pt x="399820" y="214769"/>
                </a:lnTo>
                <a:lnTo>
                  <a:pt x="445489" y="246761"/>
                </a:lnTo>
                <a:lnTo>
                  <a:pt x="486599" y="287883"/>
                </a:lnTo>
                <a:lnTo>
                  <a:pt x="498778" y="303110"/>
                </a:lnTo>
                <a:lnTo>
                  <a:pt x="512481" y="318350"/>
                </a:lnTo>
                <a:lnTo>
                  <a:pt x="535316" y="351853"/>
                </a:lnTo>
                <a:lnTo>
                  <a:pt x="567282" y="406692"/>
                </a:lnTo>
                <a:lnTo>
                  <a:pt x="584021" y="444766"/>
                </a:lnTo>
                <a:lnTo>
                  <a:pt x="591641" y="466089"/>
                </a:lnTo>
                <a:lnTo>
                  <a:pt x="599248" y="485889"/>
                </a:lnTo>
                <a:lnTo>
                  <a:pt x="603820" y="505701"/>
                </a:lnTo>
                <a:lnTo>
                  <a:pt x="609903" y="527024"/>
                </a:lnTo>
                <a:lnTo>
                  <a:pt x="614475" y="548347"/>
                </a:lnTo>
                <a:lnTo>
                  <a:pt x="616758" y="564351"/>
                </a:lnTo>
                <a:lnTo>
                  <a:pt x="631536" y="588992"/>
                </a:lnTo>
                <a:lnTo>
                  <a:pt x="639859" y="573825"/>
                </a:lnTo>
                <a:lnTo>
                  <a:pt x="638834" y="566623"/>
                </a:lnTo>
                <a:lnTo>
                  <a:pt x="635786" y="543775"/>
                </a:lnTo>
                <a:lnTo>
                  <a:pt x="631214" y="522452"/>
                </a:lnTo>
                <a:lnTo>
                  <a:pt x="625130" y="499605"/>
                </a:lnTo>
                <a:lnTo>
                  <a:pt x="612951" y="456958"/>
                </a:lnTo>
                <a:lnTo>
                  <a:pt x="603820" y="437159"/>
                </a:lnTo>
                <a:lnTo>
                  <a:pt x="596200" y="415823"/>
                </a:lnTo>
                <a:lnTo>
                  <a:pt x="576413" y="376224"/>
                </a:lnTo>
                <a:lnTo>
                  <a:pt x="541399" y="321386"/>
                </a:lnTo>
                <a:lnTo>
                  <a:pt x="515517" y="287883"/>
                </a:lnTo>
                <a:lnTo>
                  <a:pt x="488123" y="257416"/>
                </a:lnTo>
                <a:lnTo>
                  <a:pt x="459192" y="229997"/>
                </a:lnTo>
                <a:lnTo>
                  <a:pt x="442454" y="217817"/>
                </a:lnTo>
                <a:lnTo>
                  <a:pt x="427226" y="205625"/>
                </a:lnTo>
                <a:lnTo>
                  <a:pt x="410475" y="196494"/>
                </a:lnTo>
                <a:lnTo>
                  <a:pt x="395260" y="185826"/>
                </a:lnTo>
                <a:lnTo>
                  <a:pt x="378509" y="178206"/>
                </a:lnTo>
                <a:lnTo>
                  <a:pt x="326757" y="159931"/>
                </a:lnTo>
                <a:lnTo>
                  <a:pt x="274991" y="153847"/>
                </a:lnTo>
                <a:lnTo>
                  <a:pt x="258240" y="153847"/>
                </a:lnTo>
                <a:lnTo>
                  <a:pt x="243026" y="152323"/>
                </a:lnTo>
                <a:lnTo>
                  <a:pt x="226274" y="147751"/>
                </a:lnTo>
                <a:lnTo>
                  <a:pt x="211060" y="144703"/>
                </a:lnTo>
                <a:lnTo>
                  <a:pt x="194308" y="138607"/>
                </a:lnTo>
                <a:lnTo>
                  <a:pt x="148639" y="115760"/>
                </a:lnTo>
                <a:lnTo>
                  <a:pt x="102970" y="83769"/>
                </a:lnTo>
                <a:lnTo>
                  <a:pt x="48169" y="27419"/>
                </a:lnTo>
                <a:lnTo>
                  <a:pt x="35990" y="12191"/>
                </a:lnTo>
                <a:lnTo>
                  <a:pt x="271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39535" y="4748762"/>
            <a:ext cx="281940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8505" marR="5080" indent="-726440">
              <a:lnSpc>
                <a:spcPct val="100000"/>
              </a:lnSpc>
            </a:pPr>
            <a:r>
              <a:rPr sz="2000" spc="-5" dirty="0">
                <a:solidFill>
                  <a:srgbClr val="002060"/>
                </a:solidFill>
                <a:latin typeface="Malgun Gothic"/>
                <a:cs typeface="Malgun Gothic"/>
              </a:rPr>
              <a:t>Pintos </a:t>
            </a:r>
            <a:r>
              <a:rPr sz="2000" spc="-10" dirty="0">
                <a:solidFill>
                  <a:srgbClr val="002060"/>
                </a:solidFill>
                <a:latin typeface="Malgun Gothic"/>
                <a:cs typeface="Malgun Gothic"/>
              </a:rPr>
              <a:t>test</a:t>
            </a:r>
            <a:r>
              <a:rPr sz="2000" spc="-110" dirty="0">
                <a:solidFill>
                  <a:srgbClr val="002060"/>
                </a:solidFill>
                <a:latin typeface="Malgun Gothic"/>
                <a:cs typeface="Malgun Gothic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Malgun Gothic"/>
                <a:cs typeface="Malgun Gothic"/>
              </a:rPr>
              <a:t>program에서  open()</a:t>
            </a:r>
            <a:r>
              <a:rPr sz="2000" spc="-85" dirty="0">
                <a:solidFill>
                  <a:srgbClr val="002060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02060"/>
                </a:solidFill>
                <a:latin typeface="Malgun Gothic"/>
                <a:cs typeface="Malgun Gothic"/>
              </a:rPr>
              <a:t>호출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85" dirty="0"/>
              <a:t>System </a:t>
            </a:r>
            <a:r>
              <a:rPr sz="3600" spc="70" dirty="0"/>
              <a:t>Calls </a:t>
            </a:r>
            <a:r>
              <a:rPr sz="3600" spc="15" dirty="0"/>
              <a:t>about </a:t>
            </a:r>
            <a:r>
              <a:rPr sz="3600" spc="-55" dirty="0"/>
              <a:t>File</a:t>
            </a:r>
            <a:r>
              <a:rPr sz="3600" spc="-555" dirty="0"/>
              <a:t> </a:t>
            </a:r>
            <a:r>
              <a:rPr sz="3600" spc="85" dirty="0"/>
              <a:t>System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71829" y="3777488"/>
            <a:ext cx="9134475" cy="3427729"/>
          </a:xfrm>
          <a:custGeom>
            <a:avLst/>
            <a:gdLst/>
            <a:ahLst/>
            <a:cxnLst/>
            <a:rect l="l" t="t" r="r" b="b"/>
            <a:pathLst>
              <a:path w="9134475" h="3427729">
                <a:moveTo>
                  <a:pt x="0" y="0"/>
                </a:moveTo>
                <a:lnTo>
                  <a:pt x="9134005" y="0"/>
                </a:lnTo>
                <a:lnTo>
                  <a:pt x="9134005" y="3427158"/>
                </a:lnTo>
                <a:lnTo>
                  <a:pt x="0" y="3427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7160" y="1983022"/>
            <a:ext cx="7381875" cy="437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Trebuchet MS"/>
                <a:cs typeface="Trebuchet MS"/>
              </a:rPr>
              <a:t>write() </a:t>
            </a:r>
            <a:r>
              <a:rPr sz="2400" b="1" spc="-10" dirty="0">
                <a:latin typeface="Trebuchet MS"/>
                <a:cs typeface="Trebuchet MS"/>
              </a:rPr>
              <a:t>and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read()</a:t>
            </a:r>
            <a:endParaRPr sz="24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§"/>
              <a:tabLst>
                <a:tab pos="755650" algn="l"/>
              </a:tabLst>
            </a:pPr>
            <a:r>
              <a:rPr sz="2200" b="1" spc="-30" dirty="0">
                <a:latin typeface="Trebuchet MS"/>
                <a:cs typeface="Trebuchet MS"/>
              </a:rPr>
              <a:t>File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spc="25" dirty="0">
                <a:latin typeface="Trebuchet MS"/>
                <a:cs typeface="Trebuchet MS"/>
              </a:rPr>
              <a:t>Descriptor(</a:t>
            </a:r>
            <a:r>
              <a:rPr sz="2200" b="1" spc="25" dirty="0">
                <a:latin typeface="Malgun Gothic"/>
                <a:cs typeface="Malgun Gothic"/>
              </a:rPr>
              <a:t>표준</a:t>
            </a:r>
            <a:r>
              <a:rPr sz="2200" b="1" spc="-135" dirty="0">
                <a:latin typeface="Malgun Gothic"/>
                <a:cs typeface="Malgun Gothic"/>
              </a:rPr>
              <a:t> </a:t>
            </a:r>
            <a:r>
              <a:rPr sz="2200" b="1" spc="165" dirty="0">
                <a:latin typeface="Trebuchet MS"/>
                <a:cs typeface="Trebuchet MS"/>
              </a:rPr>
              <a:t>C</a:t>
            </a:r>
            <a:r>
              <a:rPr sz="2200" b="1" spc="165" dirty="0">
                <a:latin typeface="Malgun Gothic"/>
                <a:cs typeface="Malgun Gothic"/>
              </a:rPr>
              <a:t>의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80" dirty="0">
                <a:latin typeface="Trebuchet MS"/>
                <a:cs typeface="Trebuchet MS"/>
              </a:rPr>
              <a:t>FILE*</a:t>
            </a:r>
            <a:r>
              <a:rPr sz="2200" b="1" spc="80" dirty="0">
                <a:latin typeface="Malgun Gothic"/>
                <a:cs typeface="Malgun Gothic"/>
              </a:rPr>
              <a:t>와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dirty="0">
                <a:latin typeface="Malgun Gothic"/>
                <a:cs typeface="Malgun Gothic"/>
              </a:rPr>
              <a:t>비슷하다</a:t>
            </a:r>
            <a:r>
              <a:rPr sz="2200" b="1" dirty="0">
                <a:latin typeface="Trebuchet MS"/>
                <a:cs typeface="Trebuchet MS"/>
              </a:rPr>
              <a:t>)</a:t>
            </a:r>
            <a:endParaRPr sz="2200">
              <a:latin typeface="Trebuchet MS"/>
              <a:cs typeface="Trebuchet MS"/>
            </a:endParaRPr>
          </a:p>
          <a:p>
            <a:pPr marL="1154430" lvl="2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065" algn="l"/>
              </a:tabLst>
            </a:pPr>
            <a:r>
              <a:rPr sz="1800" spc="-105" dirty="0">
                <a:latin typeface="Trebuchet MS"/>
                <a:cs typeface="Trebuchet MS"/>
              </a:rPr>
              <a:t>open(), create() </a:t>
            </a:r>
            <a:r>
              <a:rPr sz="1800" spc="-5" dirty="0">
                <a:latin typeface="Malgun Gothic"/>
                <a:cs typeface="Malgun Gothic"/>
              </a:rPr>
              <a:t>등의 </a:t>
            </a:r>
            <a:r>
              <a:rPr sz="1800" spc="-75" dirty="0">
                <a:latin typeface="Trebuchet MS"/>
                <a:cs typeface="Trebuchet MS"/>
              </a:rPr>
              <a:t>return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value.</a:t>
            </a:r>
            <a:endParaRPr sz="1800">
              <a:latin typeface="Trebuchet MS"/>
              <a:cs typeface="Trebuchet MS"/>
            </a:endParaRPr>
          </a:p>
          <a:p>
            <a:pPr marL="925830">
              <a:lnSpc>
                <a:spcPct val="100000"/>
              </a:lnSpc>
              <a:spcBef>
                <a:spcPts val="430"/>
              </a:spcBef>
              <a:tabLst>
                <a:tab pos="1153795" algn="l"/>
              </a:tabLst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50" dirty="0">
                <a:latin typeface="Trebuchet MS"/>
                <a:cs typeface="Trebuchet MS"/>
              </a:rPr>
              <a:t>Pintos</a:t>
            </a:r>
            <a:r>
              <a:rPr sz="1800" spc="-50" dirty="0">
                <a:latin typeface="Malgun Gothic"/>
                <a:cs typeface="Malgun Gothic"/>
              </a:rPr>
              <a:t>에서는</a:t>
            </a:r>
            <a:r>
              <a:rPr sz="1800" spc="-16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각</a:t>
            </a:r>
            <a:r>
              <a:rPr sz="1800" spc="-150" dirty="0">
                <a:latin typeface="Malgun Gothic"/>
                <a:cs typeface="Malgun Gothic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thread</a:t>
            </a:r>
            <a:r>
              <a:rPr sz="1800" spc="-90" dirty="0">
                <a:latin typeface="Malgun Gothic"/>
                <a:cs typeface="Malgun Gothic"/>
              </a:rPr>
              <a:t>가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독립적인</a:t>
            </a:r>
            <a:r>
              <a:rPr sz="1800" spc="-150" dirty="0">
                <a:latin typeface="Malgun Gothic"/>
                <a:cs typeface="Malgun Gothic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FD</a:t>
            </a:r>
            <a:r>
              <a:rPr sz="1800" spc="45" dirty="0">
                <a:latin typeface="Malgun Gothic"/>
                <a:cs typeface="Malgun Gothic"/>
              </a:rPr>
              <a:t>를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70" dirty="0">
                <a:latin typeface="Malgun Gothic"/>
                <a:cs typeface="Malgun Gothic"/>
              </a:rPr>
              <a:t>가지며</a:t>
            </a:r>
            <a:r>
              <a:rPr sz="1800" spc="-70" dirty="0">
                <a:latin typeface="Trebuchet MS"/>
                <a:cs typeface="Trebuchet MS"/>
              </a:rPr>
              <a:t>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Malgun Gothic"/>
                <a:cs typeface="Malgun Gothic"/>
              </a:rPr>
              <a:t>관리한다</a:t>
            </a:r>
            <a:r>
              <a:rPr sz="1800" spc="-5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§"/>
              <a:tabLst>
                <a:tab pos="755650" algn="l"/>
              </a:tabLst>
            </a:pPr>
            <a:r>
              <a:rPr sz="2200" b="1" spc="-30" dirty="0">
                <a:latin typeface="Trebuchet MS"/>
                <a:cs typeface="Trebuchet MS"/>
              </a:rPr>
              <a:t>File </a:t>
            </a:r>
            <a:r>
              <a:rPr sz="2200" b="1" spc="30" dirty="0">
                <a:latin typeface="Trebuchet MS"/>
                <a:cs typeface="Trebuchet MS"/>
              </a:rPr>
              <a:t>Descriptors </a:t>
            </a:r>
            <a:r>
              <a:rPr sz="2200" b="1" spc="-50" dirty="0">
                <a:latin typeface="Trebuchet MS"/>
                <a:cs typeface="Trebuchet MS"/>
              </a:rPr>
              <a:t>of </a:t>
            </a:r>
            <a:r>
              <a:rPr sz="2200" b="1" spc="175" dirty="0">
                <a:latin typeface="Trebuchet MS"/>
                <a:cs typeface="Trebuchet MS"/>
              </a:rPr>
              <a:t>STDIN,</a:t>
            </a:r>
            <a:r>
              <a:rPr sz="2200" b="1" spc="-415" dirty="0">
                <a:latin typeface="Trebuchet MS"/>
                <a:cs typeface="Trebuchet MS"/>
              </a:rPr>
              <a:t> </a:t>
            </a:r>
            <a:r>
              <a:rPr sz="2200" b="1" spc="280" dirty="0">
                <a:latin typeface="Trebuchet MS"/>
                <a:cs typeface="Trebuchet MS"/>
              </a:rPr>
              <a:t>STDOUT</a:t>
            </a:r>
            <a:endParaRPr sz="2200">
              <a:latin typeface="Trebuchet MS"/>
              <a:cs typeface="Trebuchet MS"/>
            </a:endParaRPr>
          </a:p>
          <a:p>
            <a:pPr marL="1154430" lvl="2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155065" algn="l"/>
              </a:tabLst>
            </a:pPr>
            <a:r>
              <a:rPr sz="1800" spc="90" dirty="0">
                <a:latin typeface="Trebuchet MS"/>
                <a:cs typeface="Trebuchet MS"/>
              </a:rPr>
              <a:t>STDIN 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spc="-3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154430" lvl="2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155065" algn="l"/>
              </a:tabLst>
            </a:pPr>
            <a:r>
              <a:rPr sz="1800" spc="105" dirty="0">
                <a:latin typeface="Trebuchet MS"/>
                <a:cs typeface="Trebuchet MS"/>
              </a:rPr>
              <a:t>STDOUT 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925830" marR="5080" indent="-457200">
              <a:lnSpc>
                <a:spcPts val="2630"/>
              </a:lnSpc>
              <a:spcBef>
                <a:spcPts val="615"/>
              </a:spcBef>
              <a:tabLst>
                <a:tab pos="755015" algn="l"/>
              </a:tabLst>
            </a:pPr>
            <a:r>
              <a:rPr sz="2200" spc="-225" dirty="0">
                <a:latin typeface="Arial"/>
                <a:cs typeface="Arial"/>
              </a:rPr>
              <a:t>§	</a:t>
            </a:r>
            <a:r>
              <a:rPr sz="2200" b="1" spc="-15" dirty="0">
                <a:latin typeface="Trebuchet MS"/>
                <a:cs typeface="Trebuchet MS"/>
              </a:rPr>
              <a:t>read(0)</a:t>
            </a:r>
            <a:r>
              <a:rPr sz="2200" b="1" spc="-15" dirty="0">
                <a:latin typeface="Malgun Gothic"/>
                <a:cs typeface="Malgun Gothic"/>
              </a:rPr>
              <a:t>의</a:t>
            </a:r>
            <a:r>
              <a:rPr sz="2200" b="1" spc="-145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구현은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다음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함수를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이용하면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된다</a:t>
            </a:r>
            <a:r>
              <a:rPr sz="2200" b="1" spc="-80" dirty="0">
                <a:latin typeface="Trebuchet MS"/>
                <a:cs typeface="Trebuchet MS"/>
              </a:rPr>
              <a:t>. </a:t>
            </a:r>
            <a:r>
              <a:rPr sz="2200" b="1" spc="-180" dirty="0">
                <a:latin typeface="Trebuchet MS"/>
                <a:cs typeface="Trebuchet MS"/>
              </a:rPr>
              <a:t> </a:t>
            </a:r>
            <a:r>
              <a:rPr sz="2200" b="1" spc="-60" dirty="0">
                <a:latin typeface="Trebuchet MS"/>
                <a:cs typeface="Trebuchet MS"/>
              </a:rPr>
              <a:t>pintos/src/devices/input.c:uint8_t</a:t>
            </a:r>
            <a:r>
              <a:rPr sz="2200" b="1" spc="-45" dirty="0"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990000"/>
                </a:solidFill>
                <a:latin typeface="Trebuchet MS"/>
                <a:cs typeface="Trebuchet MS"/>
              </a:rPr>
              <a:t>input_getc</a:t>
            </a:r>
            <a:r>
              <a:rPr sz="2200" b="1" spc="-25" dirty="0">
                <a:latin typeface="Trebuchet MS"/>
                <a:cs typeface="Trebuchet MS"/>
              </a:rPr>
              <a:t>(void)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200">
              <a:latin typeface="Times New Roman"/>
              <a:cs typeface="Times New Roman"/>
            </a:endParaRPr>
          </a:p>
          <a:p>
            <a:pPr marL="925830" marR="584835" indent="-457200">
              <a:lnSpc>
                <a:spcPts val="2630"/>
              </a:lnSpc>
              <a:tabLst>
                <a:tab pos="755015" algn="l"/>
              </a:tabLst>
            </a:pPr>
            <a:r>
              <a:rPr sz="2200" spc="-225" dirty="0">
                <a:latin typeface="Arial"/>
                <a:cs typeface="Arial"/>
              </a:rPr>
              <a:t>§	</a:t>
            </a:r>
            <a:r>
              <a:rPr sz="2200" b="1" spc="-15" dirty="0">
                <a:latin typeface="Trebuchet MS"/>
                <a:cs typeface="Trebuchet MS"/>
              </a:rPr>
              <a:t>write(1)</a:t>
            </a:r>
            <a:r>
              <a:rPr sz="2200" b="1" spc="-15" dirty="0">
                <a:latin typeface="Malgun Gothic"/>
                <a:cs typeface="Malgun Gothic"/>
              </a:rPr>
              <a:t>의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구현은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다음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함수를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이용하면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된다</a:t>
            </a:r>
            <a:r>
              <a:rPr sz="2200" b="1" spc="-80" dirty="0">
                <a:latin typeface="Trebuchet MS"/>
                <a:cs typeface="Trebuchet MS"/>
              </a:rPr>
              <a:t>. </a:t>
            </a:r>
            <a:r>
              <a:rPr sz="2200" b="1" spc="-180" dirty="0">
                <a:latin typeface="Trebuchet MS"/>
                <a:cs typeface="Trebuchet MS"/>
              </a:rPr>
              <a:t> </a:t>
            </a:r>
            <a:r>
              <a:rPr sz="2200" b="1" spc="-55" dirty="0">
                <a:latin typeface="Trebuchet MS"/>
                <a:cs typeface="Trebuchet MS"/>
              </a:rPr>
              <a:t>pintos/src/lib/kernel/console.c:void </a:t>
            </a:r>
            <a:r>
              <a:rPr sz="2200" b="1" spc="50" dirty="0">
                <a:solidFill>
                  <a:srgbClr val="990000"/>
                </a:solidFill>
                <a:latin typeface="Trebuchet MS"/>
                <a:cs typeface="Trebuchet MS"/>
              </a:rPr>
              <a:t>putbuf</a:t>
            </a:r>
            <a:r>
              <a:rPr sz="2200" b="1" spc="50" dirty="0">
                <a:latin typeface="Trebuchet MS"/>
                <a:cs typeface="Trebuchet MS"/>
              </a:rPr>
              <a:t>(…)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160" y="1947989"/>
            <a:ext cx="7110730" cy="74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b="1" spc="-5" dirty="0">
                <a:latin typeface="Malgun Gothic"/>
                <a:cs typeface="Malgun Gothic"/>
              </a:rPr>
              <a:t>파일</a:t>
            </a:r>
            <a:r>
              <a:rPr sz="2400" b="1" spc="-210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시스템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관련</a:t>
            </a:r>
            <a:r>
              <a:rPr sz="2400" b="1" spc="-18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시스템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콜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구현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시</a:t>
            </a:r>
            <a:r>
              <a:rPr sz="2400" b="1" spc="-195" dirty="0">
                <a:latin typeface="Malgun Gothic"/>
                <a:cs typeface="Malgun Gothic"/>
              </a:rPr>
              <a:t> </a:t>
            </a:r>
            <a:r>
              <a:rPr sz="2400" b="1" spc="-5" dirty="0">
                <a:latin typeface="Malgun Gothic"/>
                <a:cs typeface="Malgun Gothic"/>
              </a:rPr>
              <a:t>사용되는</a:t>
            </a:r>
            <a:r>
              <a:rPr sz="2400" b="1" spc="-420" dirty="0">
                <a:latin typeface="Malgun Gothic"/>
                <a:cs typeface="Malgun Gothic"/>
              </a:rPr>
              <a:t> </a:t>
            </a:r>
            <a:r>
              <a:rPr sz="2400" b="1" spc="100" dirty="0">
                <a:latin typeface="Trebuchet MS"/>
                <a:cs typeface="Trebuchet MS"/>
              </a:rPr>
              <a:t>API.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  <a:tabLst>
                <a:tab pos="755015" algn="l"/>
              </a:tabLst>
            </a:pPr>
            <a:r>
              <a:rPr sz="2200" spc="-225" dirty="0">
                <a:latin typeface="Arial"/>
                <a:cs typeface="Arial"/>
              </a:rPr>
              <a:t>§	</a:t>
            </a:r>
            <a:r>
              <a:rPr sz="2200" b="1" spc="-80" dirty="0">
                <a:latin typeface="Trebuchet MS"/>
                <a:cs typeface="Trebuchet MS"/>
              </a:rPr>
              <a:t>filesys/filesys.h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4055">
              <a:lnSpc>
                <a:spcPct val="100000"/>
              </a:lnSpc>
            </a:pPr>
            <a:r>
              <a:rPr spc="5" dirty="0"/>
              <a:t>Useful </a:t>
            </a:r>
            <a:r>
              <a:rPr spc="300" dirty="0"/>
              <a:t>API</a:t>
            </a:r>
            <a:r>
              <a:rPr spc="-580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1239177" y="6652488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9177" y="6661632"/>
            <a:ext cx="8201025" cy="0"/>
          </a:xfrm>
          <a:custGeom>
            <a:avLst/>
            <a:gdLst/>
            <a:ahLst/>
            <a:cxnLst/>
            <a:rect l="l" t="t" r="r" b="b"/>
            <a:pathLst>
              <a:path w="8201025">
                <a:moveTo>
                  <a:pt x="0" y="0"/>
                </a:moveTo>
                <a:lnTo>
                  <a:pt x="8200821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90329" y="6729412"/>
            <a:ext cx="321208" cy="39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7160" y="2706095"/>
            <a:ext cx="7444105" cy="367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4430" indent="-228600">
              <a:lnSpc>
                <a:spcPct val="100000"/>
              </a:lnSpc>
              <a:buFont typeface="Arial"/>
              <a:buChar char="•"/>
              <a:tabLst>
                <a:tab pos="1155065" algn="l"/>
              </a:tabLst>
            </a:pPr>
            <a:r>
              <a:rPr sz="1300" spc="-35" dirty="0">
                <a:latin typeface="Trebuchet MS"/>
                <a:cs typeface="Trebuchet MS"/>
              </a:rPr>
              <a:t>bool </a:t>
            </a:r>
            <a:r>
              <a:rPr sz="1300" spc="-75" dirty="0">
                <a:latin typeface="Trebuchet MS"/>
                <a:cs typeface="Trebuchet MS"/>
              </a:rPr>
              <a:t>filesys_create </a:t>
            </a:r>
            <a:r>
              <a:rPr sz="1300" spc="-50" dirty="0">
                <a:latin typeface="Trebuchet MS"/>
                <a:cs typeface="Trebuchet MS"/>
              </a:rPr>
              <a:t>(const </a:t>
            </a:r>
            <a:r>
              <a:rPr sz="1300" spc="-70" dirty="0">
                <a:latin typeface="Trebuchet MS"/>
                <a:cs typeface="Trebuchet MS"/>
              </a:rPr>
              <a:t>char </a:t>
            </a:r>
            <a:r>
              <a:rPr sz="1300" spc="-85" dirty="0">
                <a:latin typeface="Trebuchet MS"/>
                <a:cs typeface="Trebuchet MS"/>
              </a:rPr>
              <a:t>*name, </a:t>
            </a:r>
            <a:r>
              <a:rPr sz="1300" spc="-70" dirty="0">
                <a:latin typeface="Trebuchet MS"/>
                <a:cs typeface="Trebuchet MS"/>
              </a:rPr>
              <a:t>off_t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spc="-85" dirty="0">
                <a:latin typeface="Trebuchet MS"/>
                <a:cs typeface="Trebuchet MS"/>
              </a:rPr>
              <a:t>initial_size);</a:t>
            </a:r>
            <a:endParaRPr sz="1300">
              <a:latin typeface="Trebuchet MS"/>
              <a:cs typeface="Trebuchet MS"/>
            </a:endParaRPr>
          </a:p>
          <a:p>
            <a:pPr marL="1154430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60" dirty="0">
                <a:latin typeface="Trebuchet MS"/>
                <a:cs typeface="Trebuchet MS"/>
              </a:rPr>
              <a:t>struct </a:t>
            </a:r>
            <a:r>
              <a:rPr sz="1300" spc="-110" dirty="0">
                <a:latin typeface="Trebuchet MS"/>
                <a:cs typeface="Trebuchet MS"/>
              </a:rPr>
              <a:t>file </a:t>
            </a:r>
            <a:r>
              <a:rPr sz="1300" spc="-55" dirty="0">
                <a:latin typeface="Trebuchet MS"/>
                <a:cs typeface="Trebuchet MS"/>
              </a:rPr>
              <a:t>*filesys_open </a:t>
            </a:r>
            <a:r>
              <a:rPr sz="1300" spc="-50" dirty="0">
                <a:latin typeface="Trebuchet MS"/>
                <a:cs typeface="Trebuchet MS"/>
              </a:rPr>
              <a:t>(const </a:t>
            </a:r>
            <a:r>
              <a:rPr sz="1300" spc="-70" dirty="0">
                <a:latin typeface="Trebuchet MS"/>
                <a:cs typeface="Trebuchet MS"/>
              </a:rPr>
              <a:t>char</a:t>
            </a:r>
            <a:r>
              <a:rPr sz="1300" spc="130" dirty="0">
                <a:latin typeface="Trebuchet MS"/>
                <a:cs typeface="Trebuchet MS"/>
              </a:rPr>
              <a:t> </a:t>
            </a:r>
            <a:r>
              <a:rPr sz="1300" spc="-80" dirty="0">
                <a:latin typeface="Trebuchet MS"/>
                <a:cs typeface="Trebuchet MS"/>
              </a:rPr>
              <a:t>*name);</a:t>
            </a:r>
            <a:endParaRPr sz="1300">
              <a:latin typeface="Trebuchet MS"/>
              <a:cs typeface="Trebuchet MS"/>
            </a:endParaRPr>
          </a:p>
          <a:p>
            <a:pPr marL="1154430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35" dirty="0">
                <a:latin typeface="Trebuchet MS"/>
                <a:cs typeface="Trebuchet MS"/>
              </a:rPr>
              <a:t>bool </a:t>
            </a:r>
            <a:r>
              <a:rPr sz="1300" spc="-65" dirty="0">
                <a:latin typeface="Trebuchet MS"/>
                <a:cs typeface="Trebuchet MS"/>
              </a:rPr>
              <a:t>filesys_remove </a:t>
            </a:r>
            <a:r>
              <a:rPr sz="1300" spc="-50" dirty="0">
                <a:latin typeface="Trebuchet MS"/>
                <a:cs typeface="Trebuchet MS"/>
              </a:rPr>
              <a:t>(const </a:t>
            </a:r>
            <a:r>
              <a:rPr sz="1300" spc="-70" dirty="0">
                <a:latin typeface="Trebuchet MS"/>
                <a:cs typeface="Trebuchet MS"/>
              </a:rPr>
              <a:t>char</a:t>
            </a:r>
            <a:r>
              <a:rPr sz="1300" spc="-45" dirty="0">
                <a:latin typeface="Trebuchet MS"/>
                <a:cs typeface="Trebuchet MS"/>
              </a:rPr>
              <a:t> </a:t>
            </a:r>
            <a:r>
              <a:rPr sz="1300" spc="-80" dirty="0">
                <a:latin typeface="Trebuchet MS"/>
                <a:cs typeface="Trebuchet MS"/>
              </a:rPr>
              <a:t>*name);</a:t>
            </a:r>
            <a:endParaRPr sz="1300">
              <a:latin typeface="Trebuchet MS"/>
              <a:cs typeface="Trebuchet MS"/>
            </a:endParaRPr>
          </a:p>
          <a:p>
            <a:pPr marL="755015" indent="-285750">
              <a:lnSpc>
                <a:spcPct val="100000"/>
              </a:lnSpc>
              <a:spcBef>
                <a:spcPts val="225"/>
              </a:spcBef>
              <a:buFont typeface="Arial"/>
              <a:buChar char="§"/>
              <a:tabLst>
                <a:tab pos="755650" algn="l"/>
              </a:tabLst>
            </a:pPr>
            <a:r>
              <a:rPr sz="2200" b="1" spc="-85" dirty="0">
                <a:latin typeface="Trebuchet MS"/>
                <a:cs typeface="Trebuchet MS"/>
              </a:rPr>
              <a:t>filesys/file.h</a:t>
            </a:r>
            <a:endParaRPr sz="22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60" dirty="0">
                <a:latin typeface="Trebuchet MS"/>
                <a:cs typeface="Trebuchet MS"/>
              </a:rPr>
              <a:t>void  </a:t>
            </a:r>
            <a:r>
              <a:rPr sz="1300" spc="-70" dirty="0">
                <a:latin typeface="Trebuchet MS"/>
                <a:cs typeface="Trebuchet MS"/>
              </a:rPr>
              <a:t>file_close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</a:t>
            </a:r>
            <a:r>
              <a:rPr sz="1300" spc="80" dirty="0">
                <a:latin typeface="Trebuchet MS"/>
                <a:cs typeface="Trebuchet MS"/>
              </a:rPr>
              <a:t> </a:t>
            </a:r>
            <a:r>
              <a:rPr sz="1300" spc="-60" dirty="0">
                <a:latin typeface="Trebuchet MS"/>
                <a:cs typeface="Trebuchet MS"/>
              </a:rPr>
              <a:t>*);</a:t>
            </a:r>
            <a:endParaRPr sz="13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70" dirty="0">
                <a:latin typeface="Trebuchet MS"/>
                <a:cs typeface="Trebuchet MS"/>
              </a:rPr>
              <a:t>off_t  </a:t>
            </a:r>
            <a:r>
              <a:rPr sz="1300" spc="-80" dirty="0">
                <a:latin typeface="Trebuchet MS"/>
                <a:cs typeface="Trebuchet MS"/>
              </a:rPr>
              <a:t>file_read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 </a:t>
            </a:r>
            <a:r>
              <a:rPr sz="1300" spc="-70" dirty="0">
                <a:latin typeface="Trebuchet MS"/>
                <a:cs typeface="Trebuchet MS"/>
              </a:rPr>
              <a:t>*, </a:t>
            </a:r>
            <a:r>
              <a:rPr sz="1300" spc="-60" dirty="0">
                <a:latin typeface="Trebuchet MS"/>
                <a:cs typeface="Trebuchet MS"/>
              </a:rPr>
              <a:t>void </a:t>
            </a:r>
            <a:r>
              <a:rPr sz="1300" spc="-70" dirty="0">
                <a:latin typeface="Trebuchet MS"/>
                <a:cs typeface="Trebuchet MS"/>
              </a:rPr>
              <a:t>*,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spc="-85" dirty="0">
                <a:latin typeface="Trebuchet MS"/>
                <a:cs typeface="Trebuchet MS"/>
              </a:rPr>
              <a:t>off_t);</a:t>
            </a:r>
            <a:endParaRPr sz="13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70" dirty="0">
                <a:latin typeface="Trebuchet MS"/>
                <a:cs typeface="Trebuchet MS"/>
              </a:rPr>
              <a:t>off_t  file_write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 </a:t>
            </a:r>
            <a:r>
              <a:rPr sz="1300" spc="-70" dirty="0">
                <a:latin typeface="Trebuchet MS"/>
                <a:cs typeface="Trebuchet MS"/>
              </a:rPr>
              <a:t>*, </a:t>
            </a:r>
            <a:r>
              <a:rPr sz="1300" spc="-50" dirty="0">
                <a:latin typeface="Trebuchet MS"/>
                <a:cs typeface="Trebuchet MS"/>
              </a:rPr>
              <a:t>const </a:t>
            </a:r>
            <a:r>
              <a:rPr sz="1300" spc="-60" dirty="0">
                <a:latin typeface="Trebuchet MS"/>
                <a:cs typeface="Trebuchet MS"/>
              </a:rPr>
              <a:t>void </a:t>
            </a:r>
            <a:r>
              <a:rPr sz="1300" spc="-70" dirty="0">
                <a:latin typeface="Trebuchet MS"/>
                <a:cs typeface="Trebuchet MS"/>
              </a:rPr>
              <a:t>*,</a:t>
            </a:r>
            <a:r>
              <a:rPr sz="1300" spc="55" dirty="0">
                <a:latin typeface="Trebuchet MS"/>
                <a:cs typeface="Trebuchet MS"/>
              </a:rPr>
              <a:t> </a:t>
            </a:r>
            <a:r>
              <a:rPr sz="1300" spc="-85" dirty="0">
                <a:latin typeface="Trebuchet MS"/>
                <a:cs typeface="Trebuchet MS"/>
              </a:rPr>
              <a:t>off_t);</a:t>
            </a:r>
            <a:endParaRPr sz="13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60" dirty="0">
                <a:latin typeface="Trebuchet MS"/>
                <a:cs typeface="Trebuchet MS"/>
              </a:rPr>
              <a:t>void  </a:t>
            </a:r>
            <a:r>
              <a:rPr sz="1300" spc="-65" dirty="0">
                <a:latin typeface="Trebuchet MS"/>
                <a:cs typeface="Trebuchet MS"/>
              </a:rPr>
              <a:t>file_deny_write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</a:t>
            </a:r>
            <a:r>
              <a:rPr sz="1300" spc="65" dirty="0">
                <a:latin typeface="Trebuchet MS"/>
                <a:cs typeface="Trebuchet MS"/>
              </a:rPr>
              <a:t> </a:t>
            </a:r>
            <a:r>
              <a:rPr sz="1300" spc="-60" dirty="0">
                <a:latin typeface="Trebuchet MS"/>
                <a:cs typeface="Trebuchet MS"/>
              </a:rPr>
              <a:t>*);</a:t>
            </a:r>
            <a:endParaRPr sz="13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60" dirty="0">
                <a:latin typeface="Trebuchet MS"/>
                <a:cs typeface="Trebuchet MS"/>
              </a:rPr>
              <a:t>void  </a:t>
            </a:r>
            <a:r>
              <a:rPr sz="1300" spc="-65" dirty="0">
                <a:latin typeface="Trebuchet MS"/>
                <a:cs typeface="Trebuchet MS"/>
              </a:rPr>
              <a:t>file_allow_write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spc="-60" dirty="0">
                <a:latin typeface="Trebuchet MS"/>
                <a:cs typeface="Trebuchet MS"/>
              </a:rPr>
              <a:t>*);</a:t>
            </a:r>
            <a:endParaRPr sz="13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60" dirty="0">
                <a:latin typeface="Trebuchet MS"/>
                <a:cs typeface="Trebuchet MS"/>
              </a:rPr>
              <a:t>void  </a:t>
            </a:r>
            <a:r>
              <a:rPr sz="1300" spc="-75" dirty="0">
                <a:latin typeface="Trebuchet MS"/>
                <a:cs typeface="Trebuchet MS"/>
              </a:rPr>
              <a:t>file_seek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 </a:t>
            </a:r>
            <a:r>
              <a:rPr sz="1300" spc="-70" dirty="0">
                <a:latin typeface="Trebuchet MS"/>
                <a:cs typeface="Trebuchet MS"/>
              </a:rPr>
              <a:t>*,</a:t>
            </a:r>
            <a:r>
              <a:rPr sz="1300" spc="70" dirty="0">
                <a:latin typeface="Trebuchet MS"/>
                <a:cs typeface="Trebuchet MS"/>
              </a:rPr>
              <a:t> </a:t>
            </a:r>
            <a:r>
              <a:rPr sz="1300" spc="-85" dirty="0">
                <a:latin typeface="Trebuchet MS"/>
                <a:cs typeface="Trebuchet MS"/>
              </a:rPr>
              <a:t>off_t);</a:t>
            </a:r>
            <a:endParaRPr sz="13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70" dirty="0">
                <a:latin typeface="Trebuchet MS"/>
                <a:cs typeface="Trebuchet MS"/>
              </a:rPr>
              <a:t>off_t  </a:t>
            </a:r>
            <a:r>
              <a:rPr sz="1300" spc="-90" dirty="0">
                <a:latin typeface="Trebuchet MS"/>
                <a:cs typeface="Trebuchet MS"/>
              </a:rPr>
              <a:t>file_tell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</a:t>
            </a:r>
            <a:r>
              <a:rPr sz="1300" spc="125" dirty="0">
                <a:latin typeface="Trebuchet MS"/>
                <a:cs typeface="Trebuchet MS"/>
              </a:rPr>
              <a:t> </a:t>
            </a:r>
            <a:r>
              <a:rPr sz="1300" spc="-60" dirty="0">
                <a:latin typeface="Trebuchet MS"/>
                <a:cs typeface="Trebuchet MS"/>
              </a:rPr>
              <a:t>*);</a:t>
            </a:r>
            <a:endParaRPr sz="1300">
              <a:latin typeface="Trebuchet MS"/>
              <a:cs typeface="Trebuchet MS"/>
            </a:endParaRPr>
          </a:p>
          <a:p>
            <a:pPr marL="115443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55065" algn="l"/>
              </a:tabLst>
            </a:pPr>
            <a:r>
              <a:rPr sz="1300" spc="-70" dirty="0">
                <a:latin typeface="Trebuchet MS"/>
                <a:cs typeface="Trebuchet MS"/>
              </a:rPr>
              <a:t>off_t  </a:t>
            </a:r>
            <a:r>
              <a:rPr sz="1300" spc="-85" dirty="0">
                <a:latin typeface="Trebuchet MS"/>
                <a:cs typeface="Trebuchet MS"/>
              </a:rPr>
              <a:t>file_length </a:t>
            </a:r>
            <a:r>
              <a:rPr sz="1300" spc="-60" dirty="0">
                <a:latin typeface="Trebuchet MS"/>
                <a:cs typeface="Trebuchet MS"/>
              </a:rPr>
              <a:t>(struct </a:t>
            </a:r>
            <a:r>
              <a:rPr sz="1300" spc="-110" dirty="0">
                <a:latin typeface="Trebuchet MS"/>
                <a:cs typeface="Trebuchet MS"/>
              </a:rPr>
              <a:t>file</a:t>
            </a:r>
            <a:r>
              <a:rPr sz="1300" spc="105" dirty="0">
                <a:latin typeface="Trebuchet MS"/>
                <a:cs typeface="Trebuchet MS"/>
              </a:rPr>
              <a:t> </a:t>
            </a:r>
            <a:r>
              <a:rPr sz="1300" spc="-60" dirty="0">
                <a:latin typeface="Trebuchet MS"/>
                <a:cs typeface="Trebuchet MS"/>
              </a:rPr>
              <a:t>*);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5" dirty="0">
                <a:latin typeface="Arial"/>
                <a:cs typeface="Arial"/>
              </a:rPr>
              <a:t>•	</a:t>
            </a:r>
            <a:r>
              <a:rPr sz="2100" b="1" spc="-140" dirty="0">
                <a:latin typeface="Trebuchet MS"/>
                <a:cs typeface="Trebuchet MS"/>
              </a:rPr>
              <a:t>6,</a:t>
            </a:r>
            <a:r>
              <a:rPr sz="2100" b="1" spc="-270" dirty="0">
                <a:latin typeface="Trebuchet MS"/>
                <a:cs typeface="Trebuchet MS"/>
              </a:rPr>
              <a:t> </a:t>
            </a:r>
            <a:r>
              <a:rPr sz="2100" b="1" spc="-20" dirty="0">
                <a:latin typeface="Trebuchet MS"/>
                <a:cs typeface="Trebuchet MS"/>
              </a:rPr>
              <a:t>7</a:t>
            </a:r>
            <a:r>
              <a:rPr sz="2100" b="1" spc="-20" dirty="0">
                <a:latin typeface="Malgun Gothic"/>
                <a:cs typeface="Malgun Gothic"/>
              </a:rPr>
              <a:t>페이지</a:t>
            </a:r>
            <a:r>
              <a:rPr sz="2100" b="1" spc="-165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설명</a:t>
            </a:r>
            <a:r>
              <a:rPr sz="2100" b="1" spc="-165" dirty="0">
                <a:latin typeface="Malgun Gothic"/>
                <a:cs typeface="Malgun Gothic"/>
              </a:rPr>
              <a:t> </a:t>
            </a:r>
            <a:r>
              <a:rPr sz="2100" b="1" spc="-10" dirty="0">
                <a:latin typeface="Trebuchet MS"/>
                <a:cs typeface="Trebuchet MS"/>
              </a:rPr>
              <a:t>+</a:t>
            </a:r>
            <a:r>
              <a:rPr sz="2100" b="1" spc="-60" dirty="0">
                <a:latin typeface="Trebuchet MS"/>
                <a:cs typeface="Trebuchet MS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이</a:t>
            </a:r>
            <a:r>
              <a:rPr sz="2100" b="1" spc="-165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페이지를</a:t>
            </a:r>
            <a:r>
              <a:rPr sz="2100" b="1" spc="-165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참고하여</a:t>
            </a:r>
            <a:r>
              <a:rPr sz="2100" b="1" spc="-165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구현하도록</a:t>
            </a:r>
            <a:r>
              <a:rPr sz="2100" b="1" spc="-165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한다</a:t>
            </a:r>
            <a:endParaRPr sz="2100">
              <a:latin typeface="Malgun Gothic"/>
              <a:cs typeface="Malgun Gothic"/>
            </a:endParaRPr>
          </a:p>
          <a:p>
            <a:pPr marL="309245">
              <a:lnSpc>
                <a:spcPct val="100000"/>
              </a:lnSpc>
              <a:spcBef>
                <a:spcPts val="250"/>
              </a:spcBef>
            </a:pPr>
            <a:r>
              <a:rPr sz="2100" b="1" spc="5" dirty="0">
                <a:latin typeface="Trebuchet MS"/>
                <a:cs typeface="Trebuchet MS"/>
              </a:rPr>
              <a:t>(</a:t>
            </a:r>
            <a:r>
              <a:rPr sz="2100" b="1" spc="5" dirty="0">
                <a:latin typeface="Malgun Gothic"/>
                <a:cs typeface="Malgun Gothic"/>
              </a:rPr>
              <a:t>구현할</a:t>
            </a:r>
            <a:r>
              <a:rPr sz="2100" b="1" spc="-170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시스템콜은</a:t>
            </a:r>
            <a:r>
              <a:rPr sz="2100" b="1" spc="-170" dirty="0">
                <a:latin typeface="Malgun Gothic"/>
                <a:cs typeface="Malgun Gothic"/>
              </a:rPr>
              <a:t> </a:t>
            </a:r>
            <a:r>
              <a:rPr sz="2100" b="1" spc="-55" dirty="0">
                <a:latin typeface="Trebuchet MS"/>
                <a:cs typeface="Trebuchet MS"/>
              </a:rPr>
              <a:t>file_xxx</a:t>
            </a:r>
            <a:r>
              <a:rPr sz="2100" b="1" spc="-55" dirty="0">
                <a:latin typeface="Malgun Gothic"/>
                <a:cs typeface="Malgun Gothic"/>
              </a:rPr>
              <a:t>를</a:t>
            </a:r>
            <a:r>
              <a:rPr sz="2100" b="1" spc="-155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호출해주는</a:t>
            </a:r>
            <a:r>
              <a:rPr sz="2100" b="1" spc="-170" dirty="0">
                <a:latin typeface="Malgun Gothic"/>
                <a:cs typeface="Malgun Gothic"/>
              </a:rPr>
              <a:t> </a:t>
            </a:r>
            <a:r>
              <a:rPr sz="2100" b="1" spc="-5" dirty="0">
                <a:latin typeface="Malgun Gothic"/>
                <a:cs typeface="Malgun Gothic"/>
              </a:rPr>
              <a:t>인터페이스</a:t>
            </a:r>
            <a:r>
              <a:rPr sz="2100" b="1" spc="-170" dirty="0">
                <a:latin typeface="Malgun Gothic"/>
                <a:cs typeface="Malgun Gothic"/>
              </a:rPr>
              <a:t> </a:t>
            </a:r>
            <a:r>
              <a:rPr sz="2100" b="1" spc="10" dirty="0">
                <a:latin typeface="Malgun Gothic"/>
                <a:cs typeface="Malgun Gothic"/>
              </a:rPr>
              <a:t>역할</a:t>
            </a:r>
            <a:r>
              <a:rPr sz="2100" b="1" spc="10" dirty="0">
                <a:latin typeface="Trebuchet MS"/>
                <a:cs typeface="Trebuchet MS"/>
              </a:rPr>
              <a:t>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395" indent="-481330">
              <a:lnSpc>
                <a:spcPts val="1505"/>
              </a:lnSpc>
            </a:pPr>
            <a:r>
              <a:rPr spc="-45" dirty="0"/>
              <a:t>Distributed </a:t>
            </a:r>
            <a:r>
              <a:rPr spc="-90" dirty="0"/>
              <a:t>and</a:t>
            </a:r>
            <a:r>
              <a:rPr spc="-170" dirty="0"/>
              <a:t> </a:t>
            </a:r>
            <a:r>
              <a:rPr spc="-10" dirty="0"/>
              <a:t>Cloud</a:t>
            </a:r>
          </a:p>
          <a:p>
            <a:pPr marL="493395">
              <a:lnSpc>
                <a:spcPct val="100000"/>
              </a:lnSpc>
            </a:pPr>
            <a:r>
              <a:rPr spc="-45" dirty="0"/>
              <a:t>Computing</a:t>
            </a:r>
            <a:r>
              <a:rPr spc="-160" dirty="0"/>
              <a:t> </a:t>
            </a:r>
            <a:r>
              <a:rPr spc="-120" dirty="0"/>
              <a:t>Lab.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677</Words>
  <Application>Microsoft Office PowerPoint</Application>
  <PresentationFormat>사용자 지정</PresentationFormat>
  <Paragraphs>237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</vt:lpstr>
      <vt:lpstr>Arial</vt:lpstr>
      <vt:lpstr>Calibri</vt:lpstr>
      <vt:lpstr>Tahoma</vt:lpstr>
      <vt:lpstr>Times New Roman</vt:lpstr>
      <vt:lpstr>Trebuchet MS</vt:lpstr>
      <vt:lpstr>Office Theme</vt:lpstr>
      <vt:lpstr>Operating Systems :</vt:lpstr>
      <vt:lpstr>Project2</vt:lpstr>
      <vt:lpstr>File System Call Implementation</vt:lpstr>
      <vt:lpstr>Base File System (1)</vt:lpstr>
      <vt:lpstr>Base File System (2)</vt:lpstr>
      <vt:lpstr>Base File System (3)</vt:lpstr>
      <vt:lpstr>Base File System (4)</vt:lpstr>
      <vt:lpstr>System Calls about File System</vt:lpstr>
      <vt:lpstr>Useful API (1)</vt:lpstr>
      <vt:lpstr>Useful API (2) - Example</vt:lpstr>
      <vt:lpstr>Denying Writes to Executables</vt:lpstr>
      <vt:lpstr>Synchronization APIs</vt:lpstr>
      <vt:lpstr>Protect Critical Section</vt:lpstr>
      <vt:lpstr>Test Set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- 2014.pptx</dc:title>
  <dc:creator>bumjin</dc:creator>
  <cp:lastModifiedBy>sang</cp:lastModifiedBy>
  <cp:revision>10</cp:revision>
  <dcterms:created xsi:type="dcterms:W3CDTF">2015-10-27T08:44:32Z</dcterms:created>
  <dcterms:modified xsi:type="dcterms:W3CDTF">2017-10-20T05:25:16Z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2014-10-21T00:00:00Z</vt:filetime>
  </property>
  <property fmtid="{D5CDD505-2E9C-101B-9397-08002B2CF9AE}" pid="3" name="Creator">
    <vt:lpwstr>Hancom PDF 1.3.0.404</vt:lpwstr>
  </property>
  <property fmtid="{D5CDD505-2E9C-101B-9397-08002B2CF9AE}" pid="4" name="LastSaved">
    <vt:filetime>2015-10-27T00:00:00Z</vt:filetime>
  </property>
</Properties>
</file>