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1" r:id="rId24"/>
    <p:sldMasterId id="2147483702" r:id="rId26"/>
  </p:sldMasterIdLst>
  <p:sldIdLst>
    <p:sldId id="257" r:id="rId28"/>
    <p:sldId id="258" r:id="rId29"/>
    <p:sldId id="259" r:id="rId30"/>
    <p:sldId id="270" r:id="rId31"/>
    <p:sldId id="271" r:id="rId32"/>
    <p:sldId id="272" r:id="rId33"/>
    <p:sldId id="260" r:id="rId34"/>
    <p:sldId id="261" r:id="rId35"/>
    <p:sldId id="266" r:id="rId36"/>
    <p:sldId id="262" r:id="rId37"/>
    <p:sldId id="263" r:id="rId38"/>
    <p:sldId id="267" r:id="rId39"/>
    <p:sldId id="268" r:id="rId40"/>
    <p:sldId id="269" r:id="rId41"/>
    <p:sldId id="264" r:id="rId42"/>
    <p:sldId id="265" r:id="rId43"/>
  </p:sldIdLst>
  <p:sldSz cx="9144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39191"/>
    <a:srgbClr val="EA3C3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vertBarState="minimized" horzBarState="maximized">
    <p:restoredLeft sz="15620"/>
    <p:restoredTop sz="94660"/>
  </p:normalViewPr>
  <p:slideViewPr>
    <p:cSldViewPr snapToGrid="1" snapToObjects="1">
      <p:cViewPr varScale="1">
        <p:scale>
          <a:sx n="112" d="100"/>
          <a:sy n="112" d="100"/>
        </p:scale>
        <p:origin x="-1176" y="-77"/>
      </p:cViewPr>
      <p:guideLst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slide" Target="slides/slide1.xml"></Relationship><Relationship Id="rId29" Type="http://schemas.openxmlformats.org/officeDocument/2006/relationships/slide" Target="slides/slide2.xml"></Relationship><Relationship Id="rId30" Type="http://schemas.openxmlformats.org/officeDocument/2006/relationships/slide" Target="slides/slide3.xml"></Relationship><Relationship Id="rId31" Type="http://schemas.openxmlformats.org/officeDocument/2006/relationships/slide" Target="slides/slide4.xml"></Relationship><Relationship Id="rId32" Type="http://schemas.openxmlformats.org/officeDocument/2006/relationships/slide" Target="slides/slide5.xml"></Relationship><Relationship Id="rId33" Type="http://schemas.openxmlformats.org/officeDocument/2006/relationships/slide" Target="slides/slide6.xml"></Relationship><Relationship Id="rId34" Type="http://schemas.openxmlformats.org/officeDocument/2006/relationships/slide" Target="slides/slide7.xml"></Relationship><Relationship Id="rId35" Type="http://schemas.openxmlformats.org/officeDocument/2006/relationships/slide" Target="slides/slide8.xml"></Relationship><Relationship Id="rId36" Type="http://schemas.openxmlformats.org/officeDocument/2006/relationships/slide" Target="slides/slide9.xml"></Relationship><Relationship Id="rId37" Type="http://schemas.openxmlformats.org/officeDocument/2006/relationships/slide" Target="slides/slide10.xml"></Relationship><Relationship Id="rId38" Type="http://schemas.openxmlformats.org/officeDocument/2006/relationships/slide" Target="slides/slide11.xml"></Relationship><Relationship Id="rId39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1" Type="http://schemas.openxmlformats.org/officeDocument/2006/relationships/slide" Target="slides/slide14.xml"></Relationship><Relationship Id="rId42" Type="http://schemas.openxmlformats.org/officeDocument/2006/relationships/slide" Target="slides/slide15.xml"></Relationship><Relationship Id="rId43" Type="http://schemas.openxmlformats.org/officeDocument/2006/relationships/slide" Target="slides/slide16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12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33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217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685800" y="1597660"/>
            <a:ext cx="7773035" cy="110299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371600" y="2914650"/>
            <a:ext cx="6401435" cy="13150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2017-11-18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2017-11-18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22630" y="3305175"/>
            <a:ext cx="7773035" cy="10223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all" dirty="0" smtClean="0" b="1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722630" y="2179955"/>
            <a:ext cx="7773035" cy="11258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2017-11-18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457200" y="900430"/>
            <a:ext cx="4039235" cy="25463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4648200" y="900430"/>
            <a:ext cx="4039235" cy="254635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2017-11-18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457200" y="1151255"/>
            <a:ext cx="4041140" cy="4806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457200" y="1631315"/>
            <a:ext cx="4041140" cy="296418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4645025" y="1151255"/>
            <a:ext cx="4042410" cy="4806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4645025" y="1631315"/>
            <a:ext cx="4042410" cy="2964180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cap="none" dirty="0" smtClean="0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2017-11-18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2017-11-18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2017-11-18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04470"/>
            <a:ext cx="3009265" cy="8724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3575050" y="205105"/>
            <a:ext cx="5112385" cy="43903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457200" y="1076325"/>
            <a:ext cx="3009265" cy="35191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2017-11-18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156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792605" y="3600450"/>
            <a:ext cx="5487035" cy="4254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1792605" y="459740"/>
            <a:ext cx="5487035" cy="30867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1792605" y="4025265"/>
            <a:ext cx="5487035" cy="60452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2017-11-18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2017-11-18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6629400" y="154940"/>
            <a:ext cx="2058035" cy="329184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457200" y="154940"/>
            <a:ext cx="6020435" cy="329184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2017-11-18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8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23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32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3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4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4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41B1-18A5-4966-AD47-D54390CA2A22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07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241B1-18A5-4966-AD47-D54390CA2A22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01229-BA06-4931-8AC4-534356DEE3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6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algn="l" fontAlgn="auto" defTabSz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cap="none" dirty="0" smtClean="0" b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fontAlgn="auto" defTabSz="91440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cap="none" dirty="0" smtClean="0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dirty="0" smtClean="0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2017-11-18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4.png"></Relationship><Relationship Id="rId3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image" Target="../media/fImage7339062118245.png"></Relationship><Relationship Id="rId2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806952194961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245102276057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429602343510.png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fImage370713055014.png"></Relationship><Relationship Id="rId3" Type="http://schemas.openxmlformats.org/officeDocument/2006/relationships/image" Target="../media/fImage380383099044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fImage563023144918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fImage13327319150.png"></Relationship><Relationship Id="rId3" Type="http://schemas.openxmlformats.org/officeDocument/2006/relationships/image" Target="../media/fImage3347320101.png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image" Target="../media/fImage1707712101295.png"></Relationship><Relationship Id="rId2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19752049821.jpeg"></Relationship><Relationship Id="rId3" Type="http://schemas.openxmlformats.org/officeDocument/2006/relationships/image" Target="../media/fImage1521512095731.png"></Relationship><Relationship Id="rId4" Type="http://schemas.openxmlformats.org/officeDocument/2006/relationships/image" Target="../media/fImage43405218450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5" t="20678" r="16195" b="20678"/>
          <a:stretch/>
        </p:blipFill>
        <p:spPr>
          <a:xfrm>
            <a:off x="4067810" y="1419860"/>
            <a:ext cx="1008380" cy="7366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4572000" y="0"/>
            <a:ext cx="0" cy="1059815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9540" y="2186940"/>
            <a:ext cx="3741420" cy="76898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300" dirty="0" smtClean="0" b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EA3C3D"/>
                </a:solidFill>
                <a:latin typeface="맑은 고딕" charset="0"/>
                <a:ea typeface="맑은 고딕" charset="0"/>
              </a:rPr>
              <a:t>NEURO CLOUD</a:t>
            </a:r>
            <a:endParaRPr lang="ko-KR" altLang="en-US" sz="4400" cap="none" dirty="0" smtClean="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EA3C3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4325" y="2927985"/>
            <a:ext cx="871855" cy="3384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spc="-150" dirty="0" smtClean="0" b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개발새발</a:t>
            </a:r>
            <a:endParaRPr lang="ko-KR" altLang="en-US" sz="1600" cap="none" dirty="0" smtClean="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230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80385" y="2186940"/>
            <a:ext cx="2912110" cy="76898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300" dirty="0" smtClean="0" b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EA3C3D"/>
                </a:solidFill>
                <a:latin typeface="맑은 고딕" charset="0"/>
                <a:ea typeface="맑은 고딕" charset="0"/>
              </a:rPr>
              <a:t>3. SERVICES</a:t>
            </a:r>
            <a:endParaRPr lang="ko-KR" altLang="en-US" sz="4400" cap="none" dirty="0" smtClean="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EA3C3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9845" y="2927985"/>
            <a:ext cx="1421130" cy="3384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spc="-150" dirty="0" smtClean="0" b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NEURO CLOUD</a:t>
            </a:r>
            <a:endParaRPr lang="ko-KR" altLang="en-US" sz="1600" cap="none" dirty="0" smtClean="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7" t="10597" r="10597" b="10597"/>
          <a:stretch/>
        </p:blipFill>
        <p:spPr>
          <a:xfrm>
            <a:off x="4067810" y="1357630"/>
            <a:ext cx="1008380" cy="80645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 rot="0" flipH="1">
            <a:off x="4572000" y="3665220"/>
            <a:ext cx="1270" cy="1478915"/>
          </a:xfrm>
          <a:prstGeom prst="line"/>
          <a:ln w="15875" cap="flat" cmpd="sng">
            <a:solidFill>
              <a:srgbClr val="EA3C3D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8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323215" y="4855210"/>
            <a:ext cx="8496935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2255" y="75565"/>
            <a:ext cx="1483995" cy="46101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300" dirty="0" smtClean="0" b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EA3C3D"/>
                </a:solidFill>
                <a:latin typeface="맑은 고딕" charset="0"/>
                <a:ea typeface="맑은 고딕" charset="0"/>
              </a:rPr>
              <a:t>3. SERVICES</a:t>
            </a:r>
            <a:endParaRPr lang="ko-KR" altLang="en-US" sz="2400" cap="none" dirty="0" smtClean="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EA3C3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3215" y="584835"/>
            <a:ext cx="8496935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/Users/sgcs/Library/Group Containers/L48J367XN4.com.infraware.PolarisOffice/EngineTemp/3026/fImage7339062118245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39240" y="725170"/>
            <a:ext cx="6099810" cy="4012565"/>
          </a:xfrm>
          <a:prstGeom prst="rect"/>
          <a:noFill/>
        </p:spPr>
      </p:pic>
      <p:cxnSp>
        <p:nvCxnSpPr>
          <p:cNvPr id="14" name="직선 연결선 13"/>
          <p:cNvCxnSpPr/>
          <p:nvPr/>
        </p:nvCxnSpPr>
        <p:spPr>
          <a:xfrm rot="0" flipH="1">
            <a:off x="4568190" y="0"/>
            <a:ext cx="4445" cy="581025"/>
          </a:xfrm>
          <a:prstGeom prst="line"/>
          <a:ln w="15875" cap="flat" cmpd="sng">
            <a:solidFill>
              <a:srgbClr val="EA3C3D">
                <a:alpha val="100000"/>
              </a:srgbClr>
            </a:solidFill>
            <a:prstDash val="soli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757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0" flipV="1">
            <a:off x="4572000" y="4855210"/>
            <a:ext cx="635" cy="288925"/>
          </a:xfrm>
          <a:prstGeom prst="line"/>
          <a:ln w="15875" cap="flat" cmpd="sng">
            <a:solidFill>
              <a:srgbClr val="EA3C3D">
                <a:alpha val="100000"/>
              </a:srgbClr>
            </a:solidFill>
            <a:prstDash val="soli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0">
            <a:off x="323215" y="4855210"/>
            <a:ext cx="8497570" cy="635"/>
          </a:xfrm>
          <a:prstGeom prst="line"/>
          <a:ln w="15875" cap="flat" cmpd="sng">
            <a:solidFill>
              <a:srgbClr val="EA3C3D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/>
          </p:cNvSpPr>
          <p:nvPr/>
        </p:nvSpPr>
        <p:spPr>
          <a:xfrm rot="0">
            <a:off x="262255" y="75565"/>
            <a:ext cx="1483995" cy="461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300" dirty="0" smtClean="0" b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EA3C3D"/>
                </a:solidFill>
                <a:latin typeface="맑은 고딕" charset="0"/>
                <a:ea typeface="맑은 고딕" charset="0"/>
              </a:rPr>
              <a:t>3. SERVICES</a:t>
            </a:r>
            <a:endParaRPr lang="ko-KR" altLang="en-US" sz="2400" cap="none" dirty="0" smtClean="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EA3C3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0">
            <a:off x="323215" y="584835"/>
            <a:ext cx="8497570" cy="635"/>
          </a:xfrm>
          <a:prstGeom prst="line"/>
          <a:ln w="15875" cap="flat" cmpd="sng">
            <a:solidFill>
              <a:srgbClr val="EA3C3D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/Users/sgcs/Library/Group Containers/L48J367XN4.com.infraware.PolarisOffice/EngineTemp/3026/fImage380695219496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8620" y="678180"/>
            <a:ext cx="8370570" cy="40557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 rot="0">
            <a:off x="323215" y="4855210"/>
            <a:ext cx="8497570" cy="635"/>
          </a:xfrm>
          <a:prstGeom prst="line"/>
          <a:ln w="15875" cap="flat" cmpd="sng">
            <a:solidFill>
              <a:srgbClr val="EA3C3D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/>
          </p:cNvSpPr>
          <p:nvPr/>
        </p:nvSpPr>
        <p:spPr>
          <a:xfrm rot="0">
            <a:off x="262255" y="75565"/>
            <a:ext cx="1483995" cy="461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300" dirty="0" smtClean="0" b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EA3C3D"/>
                </a:solidFill>
                <a:latin typeface="맑은 고딕" charset="0"/>
                <a:ea typeface="맑은 고딕" charset="0"/>
              </a:rPr>
              <a:t>3. SERVICES</a:t>
            </a:r>
            <a:endParaRPr lang="ko-KR" altLang="en-US" sz="2400" cap="none" dirty="0" smtClean="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EA3C3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0">
            <a:off x="323215" y="584835"/>
            <a:ext cx="8497570" cy="635"/>
          </a:xfrm>
          <a:prstGeom prst="line"/>
          <a:ln w="15875" cap="flat" cmpd="sng">
            <a:solidFill>
              <a:srgbClr val="EA3C3D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/Users/sgcs/Library/Group Containers/L48J367XN4.com.infraware.PolarisOffice/EngineTemp/3026/fImage324510227605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63775" y="618490"/>
            <a:ext cx="4616450" cy="4177664"/>
          </a:xfrm>
          <a:prstGeom prst="rect"/>
          <a:noFill/>
        </p:spPr>
      </p:pic>
      <p:cxnSp>
        <p:nvCxnSpPr>
          <p:cNvPr id="14" name="직선 연결선 13"/>
          <p:cNvCxnSpPr/>
          <p:nvPr/>
        </p:nvCxnSpPr>
        <p:spPr>
          <a:xfrm rot="0" flipH="1">
            <a:off x="4568190" y="0"/>
            <a:ext cx="4445" cy="581025"/>
          </a:xfrm>
          <a:prstGeom prst="line"/>
          <a:ln w="15875" cap="flat" cmpd="sng">
            <a:solidFill>
              <a:srgbClr val="EA3C3D">
                <a:alpha val="100000"/>
              </a:srgbClr>
            </a:solidFill>
            <a:prstDash val="soli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0" flipV="1">
            <a:off x="4572000" y="4855210"/>
            <a:ext cx="635" cy="288925"/>
          </a:xfrm>
          <a:prstGeom prst="line"/>
          <a:ln w="15875" cap="flat" cmpd="sng">
            <a:solidFill>
              <a:srgbClr val="EA3C3D">
                <a:alpha val="100000"/>
              </a:srgbClr>
            </a:solidFill>
            <a:prstDash val="soli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0">
            <a:off x="323215" y="4855210"/>
            <a:ext cx="8497570" cy="635"/>
          </a:xfrm>
          <a:prstGeom prst="line"/>
          <a:ln w="15875" cap="flat" cmpd="sng">
            <a:solidFill>
              <a:srgbClr val="EA3C3D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/>
          </p:cNvSpPr>
          <p:nvPr/>
        </p:nvSpPr>
        <p:spPr>
          <a:xfrm rot="0">
            <a:off x="262255" y="75565"/>
            <a:ext cx="1483995" cy="461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300" dirty="0" smtClean="0" b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EA3C3D"/>
                </a:solidFill>
                <a:latin typeface="맑은 고딕" charset="0"/>
                <a:ea typeface="맑은 고딕" charset="0"/>
              </a:rPr>
              <a:t>3. SERVICES</a:t>
            </a:r>
            <a:endParaRPr lang="ko-KR" altLang="en-US" sz="2400" cap="none" dirty="0" smtClean="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EA3C3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0">
            <a:off x="323215" y="584835"/>
            <a:ext cx="8497570" cy="635"/>
          </a:xfrm>
          <a:prstGeom prst="line"/>
          <a:ln w="15875" cap="flat" cmpd="sng">
            <a:solidFill>
              <a:srgbClr val="EA3C3D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/Users/sgcs/Library/Group Containers/L48J367XN4.com.infraware.PolarisOffice/EngineTemp/3026/fImage4296023435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4435" y="666750"/>
            <a:ext cx="6760845" cy="3806189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572000" y="0"/>
            <a:ext cx="0" cy="1059815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03800" y="1347470"/>
            <a:ext cx="1338580" cy="769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Q&amp;A</a:t>
            </a:r>
            <a:endParaRPr lang="ko-KR" altLang="en-US" sz="4400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2" t="8163" r="17732" b="10345"/>
          <a:stretch/>
        </p:blipFill>
        <p:spPr>
          <a:xfrm>
            <a:off x="3996055" y="1419860"/>
            <a:ext cx="1008380" cy="24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07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19980" y="1131570"/>
            <a:ext cx="3188335" cy="769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THANK YOU</a:t>
            </a:r>
            <a:endParaRPr lang="ko-KR" altLang="en-US" sz="4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2" t="8163" r="17732" b="10345"/>
          <a:stretch/>
        </p:blipFill>
        <p:spPr>
          <a:xfrm>
            <a:off x="3996055" y="1419860"/>
            <a:ext cx="1008380" cy="2484120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rot="0" flipH="1">
            <a:off x="4572000" y="4379595"/>
            <a:ext cx="1270" cy="764540"/>
          </a:xfrm>
          <a:prstGeom prst="line"/>
          <a:ln w="15875" cap="flat" cmpd="sng">
            <a:solidFill>
              <a:srgbClr val="EA3C3D">
                <a:alpha val="100000"/>
              </a:srgbClr>
            </a:solidFill>
            <a:prstDash val="solid"/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098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572000" y="728980"/>
            <a:ext cx="0" cy="441452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71775" y="339725"/>
            <a:ext cx="1721485" cy="769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A3C3D"/>
                </a:solidFill>
                <a:latin typeface="+mj-ea"/>
                <a:ea typeface="+mj-ea"/>
              </a:rPr>
              <a:t>INDEX</a:t>
            </a:r>
            <a:endParaRPr lang="ko-KR" altLang="en-US" sz="4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A3C3D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 rot="0">
            <a:off x="4970145" y="1109345"/>
            <a:ext cx="2146935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50" dirty="0" smtClean="0" b="1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EA3C3D"/>
                </a:solidFill>
                <a:latin typeface="맑은 고딕" charset="0"/>
                <a:ea typeface="맑은 고딕" charset="0"/>
              </a:rPr>
              <a:t>1. MOTIVATION</a:t>
            </a:r>
            <a:endParaRPr lang="ko-KR" altLang="en-US" sz="2400" cap="none" dirty="0" smtClean="0" b="1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EA3C3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 rot="0">
            <a:off x="5258435" y="1524000"/>
            <a:ext cx="2274570" cy="5226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285750" indent="-2857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9191"/>
              </a:buClr>
              <a:buFont typeface="맑은 고딕"/>
              <a:buChar char="-"/>
            </a:pPr>
            <a:r>
              <a:rPr lang="en-US" altLang="ko-KR" sz="1400" cap="none" spc="-150" dirty="0" smtClean="0" b="1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F39191"/>
                </a:solidFill>
                <a:latin typeface="맑은 고딕" charset="0"/>
                <a:ea typeface="맑은 고딕" charset="0"/>
              </a:rPr>
              <a:t>AI &amp; FEAR</a:t>
            </a:r>
            <a:endParaRPr lang="ko-KR" altLang="en-US" sz="1400" cap="none" dirty="0" smtClean="0" b="1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F39191"/>
              </a:solidFill>
              <a:latin typeface="맑은 고딕" charset="0"/>
              <a:ea typeface="맑은 고딕" charset="0"/>
            </a:endParaRPr>
          </a:p>
          <a:p>
            <a:pPr marL="285750" indent="-2857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9191"/>
              </a:buClr>
              <a:buFont typeface="맑은 고딕"/>
              <a:buChar char="-"/>
            </a:pPr>
            <a:r>
              <a:rPr lang="en-US" altLang="ko-KR" sz="1400" cap="none" spc="-150" dirty="0" smtClean="0" b="1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F39191"/>
                </a:solidFill>
                <a:latin typeface="맑은 고딕" charset="0"/>
                <a:ea typeface="맑은 고딕" charset="0"/>
              </a:rPr>
              <a:t>KNOWLEDGE &amp; STORAGE</a:t>
            </a:r>
            <a:endParaRPr lang="ko-KR" altLang="en-US" sz="1400" cap="none" dirty="0" smtClean="0" b="1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F3919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4970145" y="2205990"/>
            <a:ext cx="1920240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50" dirty="0" smtClean="0" b="1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EA3C3D"/>
                </a:solidFill>
                <a:latin typeface="맑은 고딕" charset="0"/>
                <a:ea typeface="맑은 고딕" charset="0"/>
              </a:rPr>
              <a:t>2. DEFINITION</a:t>
            </a:r>
            <a:endParaRPr lang="ko-KR" altLang="en-US" sz="2400" cap="none" dirty="0" smtClean="0" b="1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EA3C3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258435" y="2620010"/>
            <a:ext cx="469264" cy="30734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285750" indent="-2857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9191"/>
              </a:buClr>
              <a:buFont typeface="맑은 고딕"/>
              <a:buChar char="-"/>
            </a:pPr>
            <a:endParaRPr lang="ko-KR" altLang="en-US" sz="1400" cap="none" dirty="0" smtClean="0" b="1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F3919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4970145" y="3252470"/>
            <a:ext cx="1692910" cy="46101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150" dirty="0" smtClean="0" b="1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EA3C3D"/>
                </a:solidFill>
                <a:latin typeface="맑은 고딕" charset="0"/>
                <a:ea typeface="맑은 고딕" charset="0"/>
              </a:rPr>
              <a:t>3. SERVICES</a:t>
            </a:r>
            <a:endParaRPr lang="ko-KR" altLang="en-US" sz="2400" cap="none" dirty="0" smtClean="0" b="1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EA3C3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5258435" y="3666489"/>
            <a:ext cx="1711325" cy="522604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285750" indent="-2857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9191"/>
              </a:buClr>
              <a:buFont typeface="맑은 고딕"/>
              <a:buChar char="-"/>
            </a:pPr>
            <a:r>
              <a:rPr lang="en-US" altLang="ko-KR" sz="1400" cap="none" spc="-150" dirty="0" smtClean="0" b="1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F39191"/>
                </a:solidFill>
                <a:latin typeface="맑은 고딕" charset="0"/>
                <a:ea typeface="맑은 고딕" charset="0"/>
              </a:rPr>
              <a:t>CLIENT SERVICE</a:t>
            </a:r>
            <a:endParaRPr lang="ko-KR" altLang="en-US" sz="1400" cap="none" dirty="0" smtClean="0" b="1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F39191"/>
              </a:solidFill>
              <a:latin typeface="맑은 고딕" charset="0"/>
              <a:ea typeface="맑은 고딕" charset="0"/>
            </a:endParaRPr>
          </a:p>
          <a:p>
            <a:pPr marL="285750" indent="-28575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9191"/>
              </a:buClr>
              <a:buFont typeface="맑은 고딕"/>
              <a:buChar char="-"/>
            </a:pPr>
            <a:r>
              <a:rPr lang="en-US" altLang="ko-KR" sz="1400" cap="none" spc="-150" dirty="0" smtClean="0" b="1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F39191"/>
                </a:solidFill>
                <a:latin typeface="맑은 고딕" charset="0"/>
                <a:ea typeface="맑은 고딕" charset="0"/>
              </a:rPr>
              <a:t>BUSINESS SERVICE</a:t>
            </a:r>
            <a:endParaRPr lang="ko-KR" altLang="en-US" sz="1400" cap="none" dirty="0" smtClean="0" b="1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F3919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2" t="8163" r="17732" b="10345"/>
          <a:stretch/>
        </p:blipFill>
        <p:spPr>
          <a:xfrm>
            <a:off x="1547495" y="2305050"/>
            <a:ext cx="1008380" cy="24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11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5" t="20678" r="16195" b="20678"/>
          <a:stretch>
            <a:fillRect/>
          </a:stretch>
        </p:blipFill>
        <p:spPr>
          <a:xfrm rot="0">
            <a:off x="4067810" y="1423035"/>
            <a:ext cx="1009015" cy="737235"/>
          </a:xfrm>
          <a:prstGeom prst="rect"/>
          <a:noFill/>
        </p:spPr>
      </p:pic>
      <p:cxnSp>
        <p:nvCxnSpPr>
          <p:cNvPr id="6" name="직선 연결선 5"/>
          <p:cNvCxnSpPr/>
          <p:nvPr/>
        </p:nvCxnSpPr>
        <p:spPr>
          <a:xfrm>
            <a:off x="4572000" y="0"/>
            <a:ext cx="0" cy="1059815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80335" y="2186940"/>
            <a:ext cx="3752215" cy="76898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300" dirty="0" smtClean="0" b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EA3C3D"/>
                </a:solidFill>
                <a:latin typeface="맑은 고딕" charset="0"/>
                <a:ea typeface="맑은 고딕" charset="0"/>
              </a:rPr>
              <a:t>1. MOTIVATION</a:t>
            </a:r>
            <a:endParaRPr lang="ko-KR" altLang="en-US" sz="4400" cap="none" dirty="0" smtClean="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EA3C3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8575" y="2927985"/>
            <a:ext cx="1421130" cy="3384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spc="-150" dirty="0" smtClean="0" b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NEURO CLOUD</a:t>
            </a:r>
            <a:endParaRPr lang="ko-KR" altLang="en-US" sz="1600" cap="none" dirty="0" smtClean="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834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4572000" y="4855210"/>
            <a:ext cx="635" cy="288925"/>
          </a:xfrm>
          <a:prstGeom prst="line"/>
          <a:ln w="15875" cap="flat" cmpd="sng">
            <a:solidFill>
              <a:srgbClr val="EA3C3D">
                <a:alpha val="100000"/>
              </a:srgbClr>
            </a:solidFill>
            <a:prstDash val="soli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>
            <a:off x="323215" y="4855210"/>
            <a:ext cx="8497570" cy="635"/>
          </a:xfrm>
          <a:prstGeom prst="line"/>
          <a:ln w="15875" cap="flat" cmpd="sng">
            <a:solidFill>
              <a:srgbClr val="EA3C3D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10"/>
          <p:cNvSpPr txBox="1">
            <a:spLocks/>
          </p:cNvSpPr>
          <p:nvPr/>
        </p:nvSpPr>
        <p:spPr>
          <a:xfrm rot="0">
            <a:off x="262255" y="75565"/>
            <a:ext cx="1931035" cy="46228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300" dirty="0" smtClean="0" b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EA3C3D"/>
                </a:solidFill>
                <a:latin typeface="맑은 고딕" charset="0"/>
                <a:ea typeface="맑은 고딕" charset="0"/>
              </a:rPr>
              <a:t>1. MOTIVATION </a:t>
            </a:r>
            <a:endParaRPr lang="ko-KR" altLang="en-US" sz="2400" cap="none" dirty="0" smtClean="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EA3C3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/>
          <p:nvPr/>
        </p:nvCxnSpPr>
        <p:spPr>
          <a:xfrm rot="0">
            <a:off x="323215" y="584835"/>
            <a:ext cx="8497570" cy="635"/>
          </a:xfrm>
          <a:prstGeom prst="line"/>
          <a:ln w="15875" cap="flat" cmpd="sng">
            <a:solidFill>
              <a:srgbClr val="EA3C3D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그림 1026" descr="/Users/sgcs/Library/Group Containers/L48J367XN4.com.infraware.PolarisOffice/EngineTemp/3026/fImage37071305501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90955" y="1851660"/>
            <a:ext cx="2058035" cy="1884045"/>
          </a:xfrm>
          <a:prstGeom prst="rect"/>
          <a:noFill/>
          <a:ln w="0">
            <a:noFill/>
            <a:prstDash/>
          </a:ln>
        </p:spPr>
      </p:pic>
      <p:grpSp>
        <p:nvGrpSpPr>
          <p:cNvPr id="3" name="그룹 2"/>
          <p:cNvGrpSpPr/>
          <p:nvPr/>
        </p:nvGrpSpPr>
        <p:grpSpPr>
          <a:xfrm rot="0">
            <a:off x="4140200" y="1325245"/>
            <a:ext cx="321310" cy="2674620"/>
            <a:chOff x="4140200" y="1325245"/>
            <a:chExt cx="321310" cy="2674620"/>
          </a:xfrm>
          <a:solidFill>
            <a:srgbClr val="FF0000"/>
          </a:solidFill>
        </p:grpSpPr>
        <p:sp>
          <p:nvSpPr>
            <p:cNvPr id="2" name="Rounded Rectangle 1"/>
            <p:cNvSpPr>
              <a:spLocks/>
            </p:cNvSpPr>
            <p:nvPr/>
          </p:nvSpPr>
          <p:spPr>
            <a:xfrm rot="1920000">
              <a:off x="4172584" y="1325245"/>
              <a:ext cx="288925" cy="1512570"/>
            </a:xfrm>
            <a:prstGeom prst="roundRect"/>
            <a:grpFill/>
            <a:ln w="2540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Rounded Rectangle 12"/>
            <p:cNvSpPr>
              <a:spLocks/>
            </p:cNvSpPr>
            <p:nvPr/>
          </p:nvSpPr>
          <p:spPr>
            <a:xfrm rot="19920000">
              <a:off x="4140200" y="2487295"/>
              <a:ext cx="288925" cy="1512570"/>
            </a:xfrm>
            <a:prstGeom prst="roundRect"/>
            <a:grpFill/>
            <a:ln w="2540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914400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cap="none" dirty="0" smtClean="0" b="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032" name="그림 1031" descr="/Users/sgcs/Library/Group Containers/L48J367XN4.com.infraware.PolarisOffice/EngineTemp/3026/fImage38038309904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932045" y="1260475"/>
            <a:ext cx="4001134" cy="2839085"/>
          </a:xfrm>
          <a:prstGeom prst="rect"/>
          <a:noFill/>
        </p:spPr>
      </p:pic>
      <p:sp>
        <p:nvSpPr>
          <p:cNvPr id="1033" name="텍스트 상자 1032"/>
          <p:cNvSpPr txBox="1">
            <a:spLocks/>
          </p:cNvSpPr>
          <p:nvPr/>
        </p:nvSpPr>
        <p:spPr>
          <a:xfrm rot="0">
            <a:off x="4073524" y="4190365"/>
            <a:ext cx="1330325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2030</a:t>
            </a:r>
            <a:endParaRPr lang="ko-KR" altLang="en-US" sz="2400" cap="none" dirty="0" smtClean="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도형 8"/>
          <p:cNvCxnSpPr/>
          <p:nvPr/>
        </p:nvCxnSpPr>
        <p:spPr>
          <a:xfrm rot="0">
            <a:off x="323215" y="4855210"/>
            <a:ext cx="8497570" cy="635"/>
          </a:xfrm>
          <a:prstGeom prst="line"/>
          <a:ln w="15875" cap="flat" cmpd="sng">
            <a:solidFill>
              <a:srgbClr val="EA3C3D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10"/>
          <p:cNvSpPr txBox="1">
            <a:spLocks/>
          </p:cNvSpPr>
          <p:nvPr/>
        </p:nvSpPr>
        <p:spPr>
          <a:xfrm rot="0">
            <a:off x="262255" y="75565"/>
            <a:ext cx="1931035" cy="46228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300" dirty="0" smtClean="0" b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EA3C3D"/>
                </a:solidFill>
                <a:latin typeface="맑은 고딕" charset="0"/>
                <a:ea typeface="맑은 고딕" charset="0"/>
              </a:rPr>
              <a:t>1. MOTIVATION </a:t>
            </a:r>
            <a:endParaRPr lang="ko-KR" altLang="en-US" sz="2400" cap="none" dirty="0" smtClean="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EA3C3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/>
          <p:nvPr/>
        </p:nvCxnSpPr>
        <p:spPr>
          <a:xfrm rot="0">
            <a:off x="323215" y="584835"/>
            <a:ext cx="8497570" cy="635"/>
          </a:xfrm>
          <a:prstGeom prst="line"/>
          <a:ln w="15875" cap="flat" cmpd="sng">
            <a:solidFill>
              <a:srgbClr val="EA3C3D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그림 2049" descr="/Users/sgcs/Library/Group Containers/L48J367XN4.com.infraware.PolarisOffice/EngineTemp/3026/fImage56302314491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479800" y="1059815"/>
            <a:ext cx="2214880" cy="3328670"/>
          </a:xfrm>
          <a:prstGeom prst="rect"/>
          <a:noFill/>
        </p:spPr>
      </p:pic>
      <p:cxnSp>
        <p:nvCxnSpPr>
          <p:cNvPr id="2051" name="직선 연결선 2050"/>
          <p:cNvCxnSpPr/>
          <p:nvPr/>
        </p:nvCxnSpPr>
        <p:spPr>
          <a:xfrm rot="0" flipH="1">
            <a:off x="4568190" y="0"/>
            <a:ext cx="4445" cy="581025"/>
          </a:xfrm>
          <a:prstGeom prst="line"/>
          <a:ln w="15875" cap="flat" cmpd="sng">
            <a:solidFill>
              <a:srgbClr val="EA3C3D">
                <a:alpha val="100000"/>
              </a:srgbClr>
            </a:solidFill>
            <a:prstDash val="soli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4572000" y="4855210"/>
            <a:ext cx="635" cy="288925"/>
          </a:xfrm>
          <a:prstGeom prst="line"/>
          <a:ln w="15875" cap="flat" cmpd="sng">
            <a:solidFill>
              <a:srgbClr val="EA3C3D">
                <a:alpha val="100000"/>
              </a:srgbClr>
            </a:solidFill>
            <a:prstDash val="soli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>
            <a:off x="323215" y="4855210"/>
            <a:ext cx="8497570" cy="635"/>
          </a:xfrm>
          <a:prstGeom prst="line"/>
          <a:ln w="15875" cap="flat" cmpd="sng">
            <a:solidFill>
              <a:srgbClr val="EA3C3D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10"/>
          <p:cNvSpPr txBox="1">
            <a:spLocks/>
          </p:cNvSpPr>
          <p:nvPr/>
        </p:nvSpPr>
        <p:spPr>
          <a:xfrm rot="0">
            <a:off x="262255" y="75565"/>
            <a:ext cx="1931035" cy="46228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300" dirty="0" smtClean="0" b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EA3C3D"/>
                </a:solidFill>
                <a:latin typeface="맑은 고딕" charset="0"/>
                <a:ea typeface="맑은 고딕" charset="0"/>
              </a:rPr>
              <a:t>1. MOTIVATION </a:t>
            </a:r>
            <a:endParaRPr lang="ko-KR" altLang="en-US" sz="2400" cap="none" dirty="0" smtClean="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EA3C3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/>
          <p:nvPr/>
        </p:nvCxnSpPr>
        <p:spPr>
          <a:xfrm rot="0">
            <a:off x="323215" y="584835"/>
            <a:ext cx="8497570" cy="635"/>
          </a:xfrm>
          <a:prstGeom prst="line"/>
          <a:ln w="15875" cap="flat" cmpd="sng">
            <a:solidFill>
              <a:srgbClr val="EA3C3D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그림 3073" descr="/Users/sgcs/Library/Group Containers/L48J367XN4.com.infraware.PolarisOffice/EngineTemp/3026/fImage1332731915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1">
            <a:off x="853440" y="1203325"/>
            <a:ext cx="2678430" cy="3288665"/>
          </a:xfrm>
          <a:prstGeom prst="rect"/>
          <a:noFill/>
        </p:spPr>
      </p:pic>
      <p:pic>
        <p:nvPicPr>
          <p:cNvPr id="3075" name="그림 3074" descr="/Users/sgcs/Library/Group Containers/L48J367XN4.com.infraware.PolarisOffice/EngineTemp/3026/fImage334732010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716145" y="1851660"/>
            <a:ext cx="3725544" cy="3725544"/>
          </a:xfrm>
          <a:prstGeom prst="rect"/>
          <a:noFill/>
        </p:spPr>
      </p:pic>
      <p:sp>
        <p:nvSpPr>
          <p:cNvPr id="7" name="U-Turn Arrow 6"/>
          <p:cNvSpPr>
            <a:spLocks/>
          </p:cNvSpPr>
          <p:nvPr/>
        </p:nvSpPr>
        <p:spPr>
          <a:xfrm rot="0">
            <a:off x="2552065" y="843280"/>
            <a:ext cx="3964304" cy="72961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572000" y="0"/>
            <a:ext cx="0" cy="1059815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89250" y="2186940"/>
            <a:ext cx="3325495" cy="76898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spc="-300" dirty="0" smtClean="0" b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EA3C3D"/>
                </a:solidFill>
                <a:latin typeface="맑은 고딕" charset="0"/>
                <a:ea typeface="맑은 고딕" charset="0"/>
              </a:rPr>
              <a:t>2. DEFINITION</a:t>
            </a:r>
            <a:endParaRPr lang="ko-KR" altLang="en-US" sz="4400" cap="none" dirty="0" smtClean="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EA3C3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8255" y="2927985"/>
            <a:ext cx="1421130" cy="33845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spc="-150" dirty="0" smtClean="0" b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NEURO CLOUD</a:t>
            </a:r>
            <a:endParaRPr lang="ko-KR" altLang="en-US" sz="1600" cap="none" dirty="0" smtClean="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2" t="16376" r="13060" b="15720"/>
          <a:stretch/>
        </p:blipFill>
        <p:spPr>
          <a:xfrm>
            <a:off x="3979545" y="1408430"/>
            <a:ext cx="1143000" cy="65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flipV="1">
            <a:off x="4572000" y="4855210"/>
            <a:ext cx="0" cy="288290"/>
          </a:xfrm>
          <a:prstGeom prst="line">
            <a:avLst/>
          </a:prstGeom>
          <a:ln w="15875">
            <a:solidFill>
              <a:srgbClr val="EA3C3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3215" y="4855210"/>
            <a:ext cx="8496935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2255" y="75565"/>
            <a:ext cx="1673225" cy="46101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300" dirty="0" smtClean="0" b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EA3C3D"/>
                </a:solidFill>
                <a:latin typeface="맑은 고딕" charset="0"/>
                <a:ea typeface="맑은 고딕" charset="0"/>
              </a:rPr>
              <a:t>2. DEFINITION</a:t>
            </a:r>
            <a:endParaRPr lang="ko-KR" altLang="en-US" sz="2400" cap="none" dirty="0" smtClean="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EA3C3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23215" y="584835"/>
            <a:ext cx="8496935" cy="0"/>
          </a:xfrm>
          <a:prstGeom prst="line">
            <a:avLst/>
          </a:prstGeom>
          <a:ln w="15875">
            <a:solidFill>
              <a:srgbClr val="EA3C3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/Users/sgcs/Library/Group Containers/L48J367XN4.com.infraware.PolarisOffice/EngineTemp/3026/fImage1707712101295.pn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66315" y="707390"/>
            <a:ext cx="4613910" cy="399351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738757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d"/>
      </p:transition>
    </mc:Choice>
    <mc:Fallback>
      <p:transition spd="slow">
        <p:push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 rot="0">
            <a:off x="323215" y="4855210"/>
            <a:ext cx="8497570" cy="635"/>
          </a:xfrm>
          <a:prstGeom prst="line"/>
          <a:ln w="15875" cap="flat" cmpd="sng">
            <a:solidFill>
              <a:srgbClr val="EA3C3D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/>
          </p:cNvSpPr>
          <p:nvPr/>
        </p:nvSpPr>
        <p:spPr>
          <a:xfrm rot="0">
            <a:off x="262255" y="75565"/>
            <a:ext cx="1673225" cy="461010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spc="-300" dirty="0" smtClean="0" b="0">
                <a:ln w="9525" cap="flat" cmpd="sng">
                  <a:solidFill>
                    <a:schemeClr val="accent1">
                      <a:alpha val="0"/>
                    </a:schemeClr>
                  </a:solidFill>
                  <a:prstDash val="solid"/>
                </a:ln>
                <a:solidFill>
                  <a:srgbClr val="EA3C3D"/>
                </a:solidFill>
                <a:latin typeface="맑은 고딕" charset="0"/>
                <a:ea typeface="맑은 고딕" charset="0"/>
              </a:rPr>
              <a:t>2. DEFINITION</a:t>
            </a:r>
            <a:endParaRPr lang="ko-KR" altLang="en-US" sz="2400" cap="none" dirty="0" smtClean="0" b="0">
              <a:ln w="9525" cap="flat" cmpd="sng">
                <a:solidFill>
                  <a:schemeClr val="accent1">
                    <a:alpha val="0"/>
                  </a:schemeClr>
                </a:solidFill>
                <a:prstDash val="solid"/>
              </a:ln>
              <a:solidFill>
                <a:srgbClr val="EA3C3D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0">
            <a:off x="323215" y="584835"/>
            <a:ext cx="8497570" cy="635"/>
          </a:xfrm>
          <a:prstGeom prst="line"/>
          <a:ln w="15875" cap="flat" cmpd="sng">
            <a:solidFill>
              <a:srgbClr val="EA3C3D">
                <a:alpha val="100000"/>
              </a:srgb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/Users/sgcs/Library/Group Containers/L48J367XN4.com.infraware.PolarisOffice/EngineTemp/3026/fImage21975204982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8290" y="872490"/>
            <a:ext cx="3614420" cy="3613150"/>
          </a:xfrm>
          <a:prstGeom prst="rect"/>
          <a:noFill/>
        </p:spPr>
      </p:pic>
      <p:sp>
        <p:nvSpPr>
          <p:cNvPr id="15" name="Right Arrow 14"/>
          <p:cNvSpPr>
            <a:spLocks/>
          </p:cNvSpPr>
          <p:nvPr/>
        </p:nvSpPr>
        <p:spPr>
          <a:xfrm rot="0">
            <a:off x="3616960" y="2432050"/>
            <a:ext cx="893445" cy="454025"/>
          </a:xfrm>
          <a:prstGeom prst="rightArrow"/>
          <a:solidFill>
            <a:srgbClr val="FF0000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나눔고딕" charset="0"/>
              <a:ea typeface="나눔고딕" charset="0"/>
            </a:endParaRPr>
          </a:p>
        </p:txBody>
      </p:sp>
      <p:pic>
        <p:nvPicPr>
          <p:cNvPr id="16" name="그림 15" descr="/Users/sgcs/Library/Group Containers/L48J367XN4.com.infraware.PolarisOffice/EngineTemp/3026/fImage152151209573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55235" y="2658745"/>
            <a:ext cx="2962910" cy="2086610"/>
          </a:xfrm>
          <a:prstGeom prst="rect"/>
          <a:noFill/>
        </p:spPr>
      </p:pic>
      <p:pic>
        <p:nvPicPr>
          <p:cNvPr id="17" name="그림 16" descr="/Users/sgcs/Library/Group Containers/L48J367XN4.com.infraware.PolarisOffice/EngineTemp/3026/fImage43405218450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59045" y="701040"/>
            <a:ext cx="2952750" cy="1869439"/>
          </a:xfrm>
          <a:prstGeom prst="rect"/>
          <a:noFill/>
        </p:spPr>
      </p:pic>
      <p:cxnSp>
        <p:nvCxnSpPr>
          <p:cNvPr id="18" name="직선 연결선 17"/>
          <p:cNvCxnSpPr/>
          <p:nvPr/>
        </p:nvCxnSpPr>
        <p:spPr>
          <a:xfrm rot="0" flipH="1">
            <a:off x="4568190" y="0"/>
            <a:ext cx="4445" cy="581025"/>
          </a:xfrm>
          <a:prstGeom prst="line"/>
          <a:ln w="15875" cap="flat" cmpd="sng">
            <a:solidFill>
              <a:srgbClr val="EA3C3D">
                <a:alpha val="100000"/>
              </a:srgbClr>
            </a:solidFill>
            <a:prstDash val="soli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16</Pages>
  <Paragraphs>26</Paragraphs>
  <Words>67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JIHOON Lee</dc:creator>
  <cp:lastModifiedBy>Polaris Office</cp:lastModifiedBy>
  <dc:title>PowerPoint 프레젠테이션</dc:title>
  <dcterms:modified xsi:type="dcterms:W3CDTF">2015-04-30T08:04:50Z</dcterms:modified>
</cp:coreProperties>
</file>