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7" r:id="rId11"/>
    <p:sldId id="266" r:id="rId12"/>
  </p:sldIdLst>
  <p:sldSz cx="9144000" cy="6858000" type="screen4x3"/>
  <p:notesSz cx="6858000" cy="9144000"/>
  <p:embeddedFontLst>
    <p:embeddedFont>
      <p:font typeface="나눔고딕" panose="020D0604000000000000" pitchFamily="50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6" y="-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28C2-0931-4E77-AFC3-3663C0D766BC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7BB1-3CFB-4C89-B7C2-DC0071DA7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85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28C2-0931-4E77-AFC3-3663C0D766BC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7BB1-3CFB-4C89-B7C2-DC0071DA7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1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28C2-0931-4E77-AFC3-3663C0D766BC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7BB1-3CFB-4C89-B7C2-DC0071DA7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6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28C2-0931-4E77-AFC3-3663C0D766BC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7BB1-3CFB-4C89-B7C2-DC0071DA7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70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28C2-0931-4E77-AFC3-3663C0D766BC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7BB1-3CFB-4C89-B7C2-DC0071DA7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0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28C2-0931-4E77-AFC3-3663C0D766BC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7BB1-3CFB-4C89-B7C2-DC0071DA7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3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28C2-0931-4E77-AFC3-3663C0D766BC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7BB1-3CFB-4C89-B7C2-DC0071DA7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2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28C2-0931-4E77-AFC3-3663C0D766BC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7BB1-3CFB-4C89-B7C2-DC0071DA7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33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28C2-0931-4E77-AFC3-3663C0D766BC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7BB1-3CFB-4C89-B7C2-DC0071DA7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2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28C2-0931-4E77-AFC3-3663C0D766BC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7BB1-3CFB-4C89-B7C2-DC0071DA7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27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28C2-0931-4E77-AFC3-3663C0D766BC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7BB1-3CFB-4C89-B7C2-DC0071DA7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62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628C2-0931-4E77-AFC3-3663C0D766BC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F7BB1-3CFB-4C89-B7C2-DC0071DA7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09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편의점 폐기상품 알림 시스템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422108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Sharing Value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20121865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임종식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20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981075"/>
            <a:ext cx="85725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22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7704" y="192612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Development Plan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051720" y="2295456"/>
            <a:ext cx="38164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2564904"/>
            <a:ext cx="5256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제품정보 샘플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Database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기입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상품등록 팝업에서 바코드 인식 후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Storage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상품정보를 읽어온 후 제품 등록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판매 구현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인용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 및 예약 페이지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애플리케이션 개발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0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192612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051720" y="2295456"/>
            <a:ext cx="38164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2564904"/>
            <a:ext cx="3816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Development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Serverless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Firebase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Firebase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Development Plan</a:t>
            </a:r>
          </a:p>
        </p:txBody>
      </p:sp>
    </p:spTree>
    <p:extLst>
      <p:ext uri="{BB962C8B-B14F-4D97-AF65-F5344CB8AC3E}">
        <p14:creationId xmlns:p14="http://schemas.microsoft.com/office/powerpoint/2010/main" val="401050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gular2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204864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rebase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342976"/>
            <a:ext cx="2371725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79812" y="13314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Development Framework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12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rebas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276872"/>
            <a:ext cx="2371725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51920" y="2276872"/>
            <a:ext cx="518457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Serverless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고객이 스스로 관리해야 하는 서버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</a:p>
          <a:p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클라우드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내에서 서버 관리 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개발자는 오로지 서비스 단위의 프로그램 코드만 개발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8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958850"/>
            <a:ext cx="32258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4048" y="2147372"/>
            <a:ext cx="5184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Firebase Authentication</a:t>
            </a: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Facebook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Naver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(Plan)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69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57" y="1521583"/>
            <a:ext cx="3530428" cy="361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268760"/>
            <a:ext cx="3500372" cy="42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3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42875" y="1268760"/>
            <a:ext cx="8858250" cy="3886200"/>
            <a:chOff x="142875" y="1485900"/>
            <a:chExt cx="8858250" cy="3886200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5" y="1485900"/>
              <a:ext cx="8858250" cy="388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6156176" y="3933056"/>
              <a:ext cx="1944216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</a:t>
              </a:r>
              <a:r>
                <a:rPr lang="en-US" altLang="ko-KR" dirty="0" smtClean="0"/>
                <a:t>rivacy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32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3453141" cy="42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04048" y="2147372"/>
            <a:ext cx="51845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Firebase Database</a:t>
            </a: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형식의 데이터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Crud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통한 데이터 정의 및 조작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69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68" b="13506"/>
          <a:stretch/>
        </p:blipFill>
        <p:spPr bwMode="auto">
          <a:xfrm>
            <a:off x="467544" y="2136710"/>
            <a:ext cx="3804227" cy="292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96752"/>
            <a:ext cx="3781136" cy="465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63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93</Words>
  <Application>Microsoft Office PowerPoint</Application>
  <PresentationFormat>화면 슬라이드 쇼(4:3)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굴림</vt:lpstr>
      <vt:lpstr>Arial</vt:lpstr>
      <vt:lpstr>나눔고딕</vt:lpstr>
      <vt:lpstr>맑은 고딕</vt:lpstr>
      <vt:lpstr>Office 테마</vt:lpstr>
      <vt:lpstr>편의점 폐기상품 알림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편의점 폐기상품 알림 시스템</dc:title>
  <dc:creator>ATIV</dc:creator>
  <cp:lastModifiedBy>ATIV</cp:lastModifiedBy>
  <cp:revision>10</cp:revision>
  <dcterms:created xsi:type="dcterms:W3CDTF">2017-05-01T05:55:06Z</dcterms:created>
  <dcterms:modified xsi:type="dcterms:W3CDTF">2017-05-01T06:47:05Z</dcterms:modified>
</cp:coreProperties>
</file>