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7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2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6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6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2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1F4D-984F-4CAF-8657-4F38510D98C7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40B2-41C0-451D-BE48-9BFE91B3E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2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757338" y="2138463"/>
            <a:ext cx="1978579" cy="136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9672" y="1340768"/>
            <a:ext cx="223224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757338" y="1463700"/>
            <a:ext cx="209674" cy="152400"/>
            <a:chOff x="1691680" y="1412776"/>
            <a:chExt cx="209674" cy="152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91680" y="1412776"/>
              <a:ext cx="20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91680" y="1484784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691680" y="1565176"/>
              <a:ext cx="1498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193842" y="1439198"/>
            <a:ext cx="108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7864" y="148478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로그</a:t>
            </a:r>
            <a:r>
              <a:rPr lang="ko-KR" altLang="en-US" sz="600"/>
              <a:t>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10" y="2544969"/>
            <a:ext cx="750188" cy="5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L 도형 26"/>
          <p:cNvSpPr/>
          <p:nvPr/>
        </p:nvSpPr>
        <p:spPr>
          <a:xfrm rot="2700000">
            <a:off x="1910854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 도형 29"/>
          <p:cNvSpPr/>
          <p:nvPr/>
        </p:nvSpPr>
        <p:spPr>
          <a:xfrm rot="18900000" flipH="1">
            <a:off x="3462053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71800" y="2492896"/>
            <a:ext cx="8295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소고기고추장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500" strike="sngStrike" dirty="0"/>
          </a:p>
          <a:p>
            <a:r>
              <a:rPr lang="en-US" altLang="ko-KR" sz="500" dirty="0" smtClean="0"/>
              <a:t>600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(40%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CU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20m)</a:t>
            </a:r>
            <a:endParaRPr lang="ko-KR" altLang="en-US" sz="500" dirty="0"/>
          </a:p>
        </p:txBody>
      </p:sp>
      <p:sp>
        <p:nvSpPr>
          <p:cNvPr id="31" name="직사각형 30"/>
          <p:cNvSpPr/>
          <p:nvPr/>
        </p:nvSpPr>
        <p:spPr>
          <a:xfrm>
            <a:off x="1848040" y="3717032"/>
            <a:ext cx="180655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편의점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행사정보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932040" y="1340768"/>
            <a:ext cx="2232248" cy="3960440"/>
            <a:chOff x="3635896" y="1493168"/>
            <a:chExt cx="2232248" cy="3960440"/>
          </a:xfrm>
        </p:grpSpPr>
        <p:sp>
          <p:nvSpPr>
            <p:cNvPr id="34" name="직사각형 33"/>
            <p:cNvSpPr/>
            <p:nvPr/>
          </p:nvSpPr>
          <p:spPr>
            <a:xfrm>
              <a:off x="3773562" y="2290863"/>
              <a:ext cx="1978579" cy="1362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35896" y="1493168"/>
              <a:ext cx="2232248" cy="3960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773562" y="1616100"/>
              <a:ext cx="209674" cy="152400"/>
              <a:chOff x="1691680" y="1412776"/>
              <a:chExt cx="209674" cy="1524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1691680" y="1412776"/>
                <a:ext cx="209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691680" y="1484784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91680" y="1565176"/>
                <a:ext cx="1498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4210066" y="1591598"/>
              <a:ext cx="1082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나눔고딕" pitchFamily="50" charset="-127"/>
                  <a:ea typeface="나눔고딕" pitchFamily="50" charset="-127"/>
                </a:rPr>
                <a:t>All about CVS</a:t>
              </a:r>
              <a:endParaRPr lang="ko-KR" altLang="en-US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088" y="1637184"/>
              <a:ext cx="4320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smtClean="0"/>
                <a:t>로그</a:t>
              </a:r>
              <a:r>
                <a:rPr lang="ko-KR" altLang="en-US" sz="600"/>
                <a:t>인</a:t>
              </a:r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334" y="2697369"/>
              <a:ext cx="750188" cy="549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L 도형 42"/>
            <p:cNvSpPr/>
            <p:nvPr/>
          </p:nvSpPr>
          <p:spPr>
            <a:xfrm rot="2700000">
              <a:off x="3927078" y="2919059"/>
              <a:ext cx="144016" cy="144016"/>
            </a:xfrm>
            <a:prstGeom prst="corner">
              <a:avLst>
                <a:gd name="adj1" fmla="val 25749"/>
                <a:gd name="adj2" fmla="val 2574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L 도형 43"/>
            <p:cNvSpPr/>
            <p:nvPr/>
          </p:nvSpPr>
          <p:spPr>
            <a:xfrm rot="18900000" flipH="1">
              <a:off x="5478277" y="2919059"/>
              <a:ext cx="144016" cy="144016"/>
            </a:xfrm>
            <a:prstGeom prst="corner">
              <a:avLst>
                <a:gd name="adj1" fmla="val 25749"/>
                <a:gd name="adj2" fmla="val 2574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88024" y="2645296"/>
              <a:ext cx="829598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소고기고추장</a:t>
              </a:r>
              <a:endParaRPr lang="en-US" altLang="ko-KR" sz="700" dirty="0" smtClean="0"/>
            </a:p>
            <a:p>
              <a:endParaRPr lang="en-US" altLang="ko-KR" sz="500" dirty="0"/>
            </a:p>
            <a:p>
              <a:r>
                <a:rPr lang="en-US" altLang="ko-KR" sz="500" strike="sngStrike" dirty="0" smtClean="0">
                  <a:solidFill>
                    <a:schemeClr val="accent2">
                      <a:lumMod val="75000"/>
                    </a:schemeClr>
                  </a:solidFill>
                </a:rPr>
                <a:t>1000</a:t>
              </a:r>
              <a:r>
                <a:rPr lang="ko-KR" altLang="en-US" sz="500" strike="sngStrike" dirty="0" smtClean="0">
                  <a:solidFill>
                    <a:schemeClr val="accent2">
                      <a:lumMod val="75000"/>
                    </a:schemeClr>
                  </a:solidFill>
                </a:rPr>
                <a:t>원</a:t>
              </a:r>
              <a:endPara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en-US" altLang="ko-KR" sz="500" strike="sngStrike" dirty="0"/>
            </a:p>
            <a:p>
              <a:r>
                <a:rPr lang="en-US" altLang="ko-KR" sz="500" dirty="0" smtClean="0"/>
                <a:t>600</a:t>
              </a:r>
              <a:r>
                <a:rPr lang="ko-KR" altLang="en-US" sz="500" dirty="0" smtClean="0"/>
                <a:t>원 </a:t>
              </a:r>
              <a:r>
                <a:rPr lang="en-US" altLang="ko-KR" sz="500" dirty="0" smtClean="0"/>
                <a:t>(40%</a:t>
              </a:r>
              <a:r>
                <a:rPr lang="ko-KR" altLang="en-US" sz="500" dirty="0" smtClean="0"/>
                <a:t>할인</a:t>
              </a:r>
              <a:r>
                <a:rPr lang="en-US" altLang="ko-KR" sz="500" dirty="0" smtClean="0"/>
                <a:t>)</a:t>
              </a:r>
            </a:p>
            <a:p>
              <a:endParaRPr lang="en-US" altLang="ko-KR" sz="500" dirty="0"/>
            </a:p>
            <a:p>
              <a:r>
                <a:rPr lang="en-US" altLang="ko-KR" sz="500" dirty="0" smtClean="0"/>
                <a:t>CU </a:t>
              </a:r>
              <a:r>
                <a:rPr lang="ko-KR" altLang="en-US" sz="500" dirty="0" smtClean="0"/>
                <a:t>편의점</a:t>
              </a:r>
              <a:r>
                <a:rPr lang="en-US" altLang="ko-KR" sz="500" dirty="0"/>
                <a:t> </a:t>
              </a:r>
              <a:r>
                <a:rPr lang="en-US" altLang="ko-KR" sz="500" dirty="0" smtClean="0"/>
                <a:t>(</a:t>
              </a:r>
              <a:r>
                <a:rPr lang="ko-KR" altLang="en-US" sz="500" dirty="0" smtClean="0"/>
                <a:t>거리 </a:t>
              </a:r>
              <a:r>
                <a:rPr lang="en-US" altLang="ko-KR" sz="500" dirty="0" smtClean="0"/>
                <a:t>20m)</a:t>
              </a:r>
              <a:endParaRPr lang="ko-KR" altLang="en-US" sz="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64264" y="3869432"/>
              <a:ext cx="1806550" cy="12961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편의점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행사정보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932040" y="1340768"/>
            <a:ext cx="1186626" cy="3955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flipH="1">
            <a:off x="5951421" y="1438176"/>
            <a:ext cx="98365" cy="81536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88024" y="1371803"/>
            <a:ext cx="108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932040" y="1616100"/>
            <a:ext cx="11866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39771" y="1916832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32040" y="2204864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939771" y="2492896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932040" y="2780928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39771" y="3068960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32040" y="3356992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9771" y="1669450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거리 순으로 보기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939771" y="1955257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제품별로 보기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939771" y="2241064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편의점 별로 보기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39771" y="2526871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이벤트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4939771" y="2812678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40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3635896" y="2612534"/>
            <a:ext cx="116434" cy="11643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57338" y="1463700"/>
            <a:ext cx="209674" cy="152400"/>
            <a:chOff x="1691680" y="1412776"/>
            <a:chExt cx="209674" cy="1524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691680" y="1412776"/>
              <a:ext cx="20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691680" y="1484784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691680" y="1565176"/>
              <a:ext cx="1498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93842" y="1439198"/>
            <a:ext cx="108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148478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로그</a:t>
            </a:r>
            <a:r>
              <a:rPr lang="ko-KR" altLang="en-US" sz="600"/>
              <a:t>인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96" y="3049025"/>
            <a:ext cx="750188" cy="5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90274" y="3060249"/>
            <a:ext cx="829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소고기고추장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/>
          </a:p>
          <a:p>
            <a:r>
              <a:rPr lang="en-US" altLang="ko-KR" sz="500" dirty="0" smtClean="0"/>
              <a:t>600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(40%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CU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20m)</a:t>
            </a:r>
            <a:endParaRPr lang="ko-KR" altLang="en-US" sz="500" dirty="0"/>
          </a:p>
        </p:txBody>
      </p:sp>
      <p:sp>
        <p:nvSpPr>
          <p:cNvPr id="14" name="AutoShape 2" descr="cu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4" descr="cu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6" descr="cu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cu에 대한 이미지 검색결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02" y="2970857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m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633867" cy="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55776" y="392434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햄</a:t>
            </a:r>
            <a:r>
              <a:rPr lang="en-US" altLang="ko-KR" sz="700" dirty="0" smtClean="0"/>
              <a:t>)</a:t>
            </a:r>
            <a:r>
              <a:rPr lang="ko-KR" altLang="en-US" sz="700" dirty="0" err="1" smtClean="0"/>
              <a:t>잇츠빅치킨버거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/>
          </a:p>
          <a:p>
            <a:r>
              <a:rPr lang="en-US" altLang="ko-KR" sz="500" dirty="0" smtClean="0"/>
              <a:t>1000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(50%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GS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100m)</a:t>
            </a:r>
            <a:endParaRPr lang="ko-KR" altLang="en-US" sz="500" dirty="0"/>
          </a:p>
        </p:txBody>
      </p:sp>
      <p:sp>
        <p:nvSpPr>
          <p:cNvPr id="17" name="AutoShape 12" descr="gs25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4" descr="gs25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16" descr="gs25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06" y="3907503"/>
            <a:ext cx="335560" cy="16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1619672" y="3789040"/>
            <a:ext cx="22322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19672" y="4581128"/>
            <a:ext cx="22322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19672" y="1340768"/>
            <a:ext cx="223224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621566" y="1922657"/>
            <a:ext cx="2130764" cy="207795"/>
            <a:chOff x="1621566" y="1922657"/>
            <a:chExt cx="2130764" cy="207795"/>
          </a:xfrm>
        </p:grpSpPr>
        <p:sp>
          <p:nvSpPr>
            <p:cNvPr id="2" name="TextBox 1"/>
            <p:cNvSpPr txBox="1"/>
            <p:nvPr/>
          </p:nvSpPr>
          <p:spPr>
            <a:xfrm>
              <a:off x="1621566" y="1922657"/>
              <a:ext cx="574170" cy="15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제품종</a:t>
              </a:r>
              <a:r>
                <a:rPr lang="ko-KR" altLang="en-US" sz="700" dirty="0"/>
                <a:t>류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178868" y="1930397"/>
              <a:ext cx="614140" cy="200055"/>
              <a:chOff x="2178868" y="1923182"/>
              <a:chExt cx="614140" cy="200055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2178868" y="1967170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18838" y="1923182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u="sng" dirty="0" smtClean="0"/>
                  <a:t>삼각김밥</a:t>
                </a:r>
                <a:endParaRPr lang="ko-KR" altLang="en-US" sz="700" u="sng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714674" y="1930397"/>
              <a:ext cx="614140" cy="200055"/>
              <a:chOff x="2714674" y="1932801"/>
              <a:chExt cx="614140" cy="200055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2714674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54644" y="1932801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u="sng" dirty="0" smtClean="0"/>
                  <a:t>햄버</a:t>
                </a:r>
                <a:r>
                  <a:rPr lang="ko-KR" altLang="en-US" sz="700" u="sng" dirty="0"/>
                  <a:t>거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138190" y="1930397"/>
              <a:ext cx="614140" cy="200055"/>
              <a:chOff x="2714674" y="1932801"/>
              <a:chExt cx="614140" cy="200055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714674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54644" y="1932801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u="sng" dirty="0" smtClean="0"/>
                  <a:t>음료수</a:t>
                </a:r>
                <a:endParaRPr lang="ko-KR" altLang="en-US" sz="700" u="sng" dirty="0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635896" y="1974385"/>
              <a:ext cx="116434" cy="11643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십자형 23"/>
            <p:cNvSpPr/>
            <p:nvPr/>
          </p:nvSpPr>
          <p:spPr>
            <a:xfrm>
              <a:off x="3652969" y="1991221"/>
              <a:ext cx="87784" cy="87784"/>
            </a:xfrm>
            <a:prstGeom prst="plus">
              <a:avLst>
                <a:gd name="adj" fmla="val 36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619672" y="2141085"/>
            <a:ext cx="2130764" cy="207795"/>
            <a:chOff x="1621566" y="1922657"/>
            <a:chExt cx="2130764" cy="207795"/>
          </a:xfrm>
        </p:grpSpPr>
        <p:sp>
          <p:nvSpPr>
            <p:cNvPr id="37" name="TextBox 36"/>
            <p:cNvSpPr txBox="1"/>
            <p:nvPr/>
          </p:nvSpPr>
          <p:spPr>
            <a:xfrm>
              <a:off x="1621566" y="1922657"/>
              <a:ext cx="574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편의점</a:t>
              </a:r>
              <a:endParaRPr lang="ko-KR" altLang="en-US" sz="700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178868" y="1930397"/>
              <a:ext cx="614140" cy="200055"/>
              <a:chOff x="2178868" y="1923182"/>
              <a:chExt cx="614140" cy="200055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2178868" y="1967170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18838" y="1923182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CU</a:t>
                </a:r>
                <a:endParaRPr lang="ko-KR" altLang="en-US" sz="700" u="sng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85662" y="1930397"/>
              <a:ext cx="619494" cy="200055"/>
              <a:chOff x="2485662" y="1932801"/>
              <a:chExt cx="619494" cy="200055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2485662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30986" y="1932801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GS25</a:t>
                </a:r>
                <a:endParaRPr lang="ko-KR" altLang="en-US" sz="700" u="sng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864754" y="1930397"/>
              <a:ext cx="614140" cy="200055"/>
              <a:chOff x="2441238" y="1932801"/>
              <a:chExt cx="614140" cy="200055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441238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81208" y="1932801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7Eleven</a:t>
                </a:r>
                <a:endParaRPr lang="ko-KR" altLang="en-US" sz="700" u="sng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635896" y="1974385"/>
              <a:ext cx="116434" cy="11643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십자형 41"/>
            <p:cNvSpPr/>
            <p:nvPr/>
          </p:nvSpPr>
          <p:spPr>
            <a:xfrm>
              <a:off x="3652969" y="1991221"/>
              <a:ext cx="87784" cy="87784"/>
            </a:xfrm>
            <a:prstGeom prst="plus">
              <a:avLst>
                <a:gd name="adj" fmla="val 36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634002" y="2408837"/>
            <a:ext cx="116434" cy="11643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9" name="그룹 2048"/>
          <p:cNvGrpSpPr/>
          <p:nvPr/>
        </p:nvGrpSpPr>
        <p:grpSpPr>
          <a:xfrm>
            <a:off x="1619672" y="2357109"/>
            <a:ext cx="2119187" cy="315517"/>
            <a:chOff x="1619672" y="2357109"/>
            <a:chExt cx="2119187" cy="315517"/>
          </a:xfrm>
        </p:grpSpPr>
        <p:sp>
          <p:nvSpPr>
            <p:cNvPr id="52" name="TextBox 51"/>
            <p:cNvSpPr txBox="1"/>
            <p:nvPr/>
          </p:nvSpPr>
          <p:spPr>
            <a:xfrm>
              <a:off x="1619672" y="2357109"/>
              <a:ext cx="574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거</a:t>
              </a:r>
              <a:r>
                <a:rPr lang="ko-KR" altLang="en-US" sz="700" dirty="0"/>
                <a:t>리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2176974" y="2364849"/>
              <a:ext cx="614140" cy="200055"/>
              <a:chOff x="2178868" y="1923182"/>
              <a:chExt cx="614140" cy="200055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178868" y="1967170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18838" y="1923182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50m</a:t>
                </a:r>
                <a:r>
                  <a:rPr lang="ko-KR" altLang="en-US" sz="700" u="sng" dirty="0" smtClean="0"/>
                  <a:t>이</a:t>
                </a:r>
                <a:r>
                  <a:rPr lang="ko-KR" altLang="en-US" sz="700" u="sng" dirty="0"/>
                  <a:t>내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699792" y="2364849"/>
              <a:ext cx="681443" cy="307777"/>
              <a:chOff x="2485662" y="1932801"/>
              <a:chExt cx="619494" cy="307777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2485662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530986" y="1932801"/>
                <a:ext cx="574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100m</a:t>
                </a:r>
                <a:r>
                  <a:rPr lang="ko-KR" altLang="en-US" sz="700" u="sng" dirty="0" smtClean="0"/>
                  <a:t>이내</a:t>
                </a:r>
                <a:endParaRPr lang="ko-KR" altLang="en-US" sz="700" u="sng" dirty="0"/>
              </a:p>
            </p:txBody>
          </p:sp>
        </p:grpSp>
        <p:sp>
          <p:nvSpPr>
            <p:cNvPr id="57" name="십자형 56"/>
            <p:cNvSpPr/>
            <p:nvPr/>
          </p:nvSpPr>
          <p:spPr>
            <a:xfrm>
              <a:off x="3651075" y="2425673"/>
              <a:ext cx="87784" cy="87784"/>
            </a:xfrm>
            <a:prstGeom prst="plus">
              <a:avLst>
                <a:gd name="adj" fmla="val 36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19672" y="2564904"/>
            <a:ext cx="2119187" cy="207795"/>
            <a:chOff x="1619672" y="2357109"/>
            <a:chExt cx="2119187" cy="207795"/>
          </a:xfrm>
        </p:grpSpPr>
        <p:sp>
          <p:nvSpPr>
            <p:cNvPr id="66" name="TextBox 65"/>
            <p:cNvSpPr txBox="1"/>
            <p:nvPr/>
          </p:nvSpPr>
          <p:spPr>
            <a:xfrm>
              <a:off x="1619672" y="2357109"/>
              <a:ext cx="574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할인</a:t>
              </a:r>
              <a:r>
                <a:rPr lang="ko-KR" altLang="en-US" sz="700" dirty="0"/>
                <a:t>율</a:t>
              </a: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176974" y="2364849"/>
              <a:ext cx="614140" cy="200055"/>
              <a:chOff x="2178868" y="1923182"/>
              <a:chExt cx="614140" cy="200055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2178868" y="1967170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18838" y="1923182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/>
                  <a:t>1</a:t>
                </a:r>
                <a:r>
                  <a:rPr lang="en-US" altLang="ko-KR" sz="700" u="sng" dirty="0" smtClean="0"/>
                  <a:t>0%</a:t>
                </a:r>
                <a:r>
                  <a:rPr lang="ko-KR" altLang="en-US" sz="700" u="sng" dirty="0" smtClean="0"/>
                  <a:t>이상</a:t>
                </a:r>
                <a:endParaRPr lang="ko-KR" altLang="en-US" sz="700" u="sng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699792" y="2364849"/>
              <a:ext cx="681443" cy="200055"/>
              <a:chOff x="2485662" y="1932801"/>
              <a:chExt cx="619494" cy="2000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485662" y="1976789"/>
                <a:ext cx="99658" cy="100028"/>
              </a:xfrm>
              <a:prstGeom prst="round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30986" y="1932801"/>
                <a:ext cx="57417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 smtClean="0"/>
                  <a:t>20%</a:t>
                </a:r>
                <a:r>
                  <a:rPr lang="ko-KR" altLang="en-US" sz="700" u="sng" dirty="0" smtClean="0"/>
                  <a:t>이상</a:t>
                </a:r>
                <a:endParaRPr lang="ko-KR" altLang="en-US" sz="700" u="sng" dirty="0"/>
              </a:p>
            </p:txBody>
          </p:sp>
        </p:grpSp>
        <p:sp>
          <p:nvSpPr>
            <p:cNvPr id="69" name="십자형 68"/>
            <p:cNvSpPr/>
            <p:nvPr/>
          </p:nvSpPr>
          <p:spPr>
            <a:xfrm>
              <a:off x="3651075" y="2425673"/>
              <a:ext cx="87784" cy="87784"/>
            </a:xfrm>
            <a:prstGeom prst="plus">
              <a:avLst>
                <a:gd name="adj" fmla="val 36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57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cu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4" descr="cu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6" descr="cu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2" descr="gs25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4" descr="gs25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16" descr="gs25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57338" y="2138463"/>
            <a:ext cx="1978579" cy="136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19672" y="1340768"/>
            <a:ext cx="223224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757338" y="1463700"/>
            <a:ext cx="209674" cy="152400"/>
            <a:chOff x="1691680" y="1412776"/>
            <a:chExt cx="209674" cy="152400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691680" y="1412776"/>
              <a:ext cx="20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691680" y="1484784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691680" y="1565176"/>
              <a:ext cx="1498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193842" y="1439198"/>
            <a:ext cx="108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7864" y="148478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로그</a:t>
            </a:r>
            <a:r>
              <a:rPr lang="ko-KR" altLang="en-US" sz="600"/>
              <a:t>인</a:t>
            </a: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10" y="2544969"/>
            <a:ext cx="750188" cy="5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L 도형 84"/>
          <p:cNvSpPr/>
          <p:nvPr/>
        </p:nvSpPr>
        <p:spPr>
          <a:xfrm rot="2700000">
            <a:off x="1910854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L 도형 85"/>
          <p:cNvSpPr/>
          <p:nvPr/>
        </p:nvSpPr>
        <p:spPr>
          <a:xfrm rot="18900000" flipH="1">
            <a:off x="3462053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2492896"/>
            <a:ext cx="8295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소고기고추장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500" strike="sngStrike" dirty="0"/>
          </a:p>
          <a:p>
            <a:r>
              <a:rPr lang="en-US" altLang="ko-KR" sz="500" dirty="0" smtClean="0"/>
              <a:t>600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(40%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CU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20m)</a:t>
            </a:r>
            <a:endParaRPr lang="ko-KR" altLang="en-US" sz="500" dirty="0"/>
          </a:p>
        </p:txBody>
      </p:sp>
      <p:sp>
        <p:nvSpPr>
          <p:cNvPr id="88" name="직사각형 87"/>
          <p:cNvSpPr/>
          <p:nvPr/>
        </p:nvSpPr>
        <p:spPr>
          <a:xfrm>
            <a:off x="1848040" y="3717032"/>
            <a:ext cx="180655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편의점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행사정보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48" name="직사각형 2047"/>
          <p:cNvSpPr/>
          <p:nvPr/>
        </p:nvSpPr>
        <p:spPr>
          <a:xfrm>
            <a:off x="1635331" y="1439198"/>
            <a:ext cx="2183376" cy="379000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31" y="1940657"/>
            <a:ext cx="2199035" cy="17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5573762" y="2138463"/>
            <a:ext cx="1978579" cy="136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36096" y="1340768"/>
            <a:ext cx="223224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5573762" y="1463700"/>
            <a:ext cx="209674" cy="152400"/>
            <a:chOff x="1691680" y="1412776"/>
            <a:chExt cx="209674" cy="152400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691680" y="1412776"/>
              <a:ext cx="20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691680" y="1484784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691680" y="1565176"/>
              <a:ext cx="1498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010266" y="1439198"/>
            <a:ext cx="108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92280" y="1478434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임종식</a:t>
            </a:r>
            <a:endParaRPr lang="ko-KR" altLang="en-US" sz="700" u="sng" dirty="0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34" y="2544969"/>
            <a:ext cx="750188" cy="5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L 도형 97"/>
          <p:cNvSpPr/>
          <p:nvPr/>
        </p:nvSpPr>
        <p:spPr>
          <a:xfrm rot="2700000">
            <a:off x="5727278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L 도형 98"/>
          <p:cNvSpPr/>
          <p:nvPr/>
        </p:nvSpPr>
        <p:spPr>
          <a:xfrm rot="18900000" flipH="1">
            <a:off x="7278477" y="2766659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588224" y="2492896"/>
            <a:ext cx="8295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소고기고추장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500" strike="sngStrike" dirty="0"/>
          </a:p>
          <a:p>
            <a:r>
              <a:rPr lang="en-US" altLang="ko-KR" sz="500" dirty="0" smtClean="0"/>
              <a:t>600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(40%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CU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20m)</a:t>
            </a:r>
            <a:endParaRPr lang="ko-KR" altLang="en-US" sz="500" dirty="0"/>
          </a:p>
        </p:txBody>
      </p:sp>
      <p:sp>
        <p:nvSpPr>
          <p:cNvPr id="101" name="직사각형 100"/>
          <p:cNvSpPr/>
          <p:nvPr/>
        </p:nvSpPr>
        <p:spPr>
          <a:xfrm>
            <a:off x="5664464" y="3717032"/>
            <a:ext cx="180655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편의점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행사정보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9506" y="2261395"/>
            <a:ext cx="1978579" cy="136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31840" y="1463700"/>
            <a:ext cx="223224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69506" y="1586632"/>
            <a:ext cx="209674" cy="152400"/>
            <a:chOff x="1691680" y="1412776"/>
            <a:chExt cx="209674" cy="1524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691680" y="1412776"/>
              <a:ext cx="209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91680" y="1484784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1680" y="1565176"/>
              <a:ext cx="1498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06010" y="1562130"/>
            <a:ext cx="108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60771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임종식</a:t>
            </a:r>
            <a:endParaRPr lang="ko-KR" altLang="en-US" sz="700" u="sng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78" y="2667901"/>
            <a:ext cx="750188" cy="5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 도형 12"/>
          <p:cNvSpPr/>
          <p:nvPr/>
        </p:nvSpPr>
        <p:spPr>
          <a:xfrm rot="2700000">
            <a:off x="3423022" y="2889591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/>
          <p:cNvSpPr/>
          <p:nvPr/>
        </p:nvSpPr>
        <p:spPr>
          <a:xfrm rot="18900000" flipH="1">
            <a:off x="4974221" y="2895941"/>
            <a:ext cx="144016" cy="144016"/>
          </a:xfrm>
          <a:prstGeom prst="corner">
            <a:avLst>
              <a:gd name="adj1" fmla="val 25749"/>
              <a:gd name="adj2" fmla="val 25749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83968" y="2622178"/>
            <a:ext cx="82959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소고기고추장</a:t>
            </a:r>
            <a:endParaRPr lang="en-US" altLang="ko-KR" sz="700" dirty="0" smtClean="0"/>
          </a:p>
          <a:p>
            <a:endParaRPr lang="en-US" altLang="ko-KR" sz="500" dirty="0"/>
          </a:p>
          <a:p>
            <a:r>
              <a:rPr lang="en-US" altLang="ko-KR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ko-KR" altLang="en-US" sz="500" strike="sngStrike" dirty="0" smtClean="0">
                <a:solidFill>
                  <a:schemeClr val="accent2">
                    <a:lumMod val="75000"/>
                  </a:schemeClr>
                </a:solidFill>
              </a:rPr>
              <a:t>원</a:t>
            </a:r>
            <a:endParaRPr lang="en-US" altLang="ko-KR" sz="500" strike="sngStrike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500" strike="sngStrike" dirty="0"/>
          </a:p>
          <a:p>
            <a:r>
              <a:rPr lang="en-US" altLang="ko-KR" sz="500" dirty="0" smtClean="0"/>
              <a:t>600</a:t>
            </a:r>
            <a:r>
              <a:rPr lang="ko-KR" altLang="en-US" sz="500" dirty="0" smtClean="0"/>
              <a:t>원 </a:t>
            </a:r>
            <a:r>
              <a:rPr lang="en-US" altLang="ko-KR" sz="500" dirty="0" smtClean="0"/>
              <a:t>(40%</a:t>
            </a:r>
            <a:r>
              <a:rPr lang="ko-KR" altLang="en-US" sz="500" dirty="0" smtClean="0"/>
              <a:t>할인</a:t>
            </a:r>
            <a:r>
              <a:rPr lang="en-US" altLang="ko-KR" sz="500" dirty="0" smtClean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 smtClean="0"/>
              <a:t>CU </a:t>
            </a:r>
            <a:r>
              <a:rPr lang="ko-KR" altLang="en-US" sz="500" dirty="0" smtClean="0"/>
              <a:t>편의점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거리 </a:t>
            </a:r>
            <a:r>
              <a:rPr lang="en-US" altLang="ko-KR" sz="500" dirty="0" smtClean="0"/>
              <a:t>20m)</a:t>
            </a:r>
            <a:endParaRPr lang="ko-KR" altLang="en-US" sz="500" dirty="0"/>
          </a:p>
        </p:txBody>
      </p:sp>
      <p:sp>
        <p:nvSpPr>
          <p:cNvPr id="16" name="직사각형 15"/>
          <p:cNvSpPr/>
          <p:nvPr/>
        </p:nvSpPr>
        <p:spPr>
          <a:xfrm>
            <a:off x="3360208" y="3839964"/>
            <a:ext cx="180655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편의점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행사정보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1112" y="1464692"/>
            <a:ext cx="1186626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193715" y="1555750"/>
            <a:ext cx="98365" cy="81536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27096" y="1489377"/>
            <a:ext cx="108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All about CVS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171112" y="1740024"/>
            <a:ext cx="11866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78843" y="2040756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171112" y="2328788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78843" y="2616820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171112" y="2904852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78843" y="3192884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71112" y="3480916"/>
            <a:ext cx="11788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78842" y="1793374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178842" y="2078564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구매내역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178842" y="2363754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기프티콘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178842" y="2648944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참여한 이벤트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178842" y="2934134"/>
            <a:ext cx="1113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마일리지</a:t>
            </a:r>
            <a:r>
              <a:rPr lang="ko-KR" altLang="en-US" sz="800" dirty="0" smtClean="0"/>
              <a:t> 사용내역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178842" y="3219326"/>
            <a:ext cx="101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9704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192</Words>
  <Application>Microsoft Office PowerPoint</Application>
  <PresentationFormat>화면 슬라이드 쇼(4:3)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2017-03-27T06:21:21Z</dcterms:created>
  <dcterms:modified xsi:type="dcterms:W3CDTF">2017-03-27T08:29:27Z</dcterms:modified>
</cp:coreProperties>
</file>