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황소 날리기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2014182043 </a:t>
            </a:r>
            <a:r>
              <a:rPr lang="ko-KR" altLang="en-US" dirty="0" err="1" smtClean="0"/>
              <a:t>차종원</a:t>
            </a:r>
            <a:endParaRPr lang="en-US" altLang="ko-KR" dirty="0" smtClean="0"/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02</a:t>
            </a:r>
            <a:r>
              <a:rPr lang="ko-KR" altLang="en-US" dirty="0" smtClean="0"/>
              <a:t>분반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9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8328" y="214315"/>
            <a:ext cx="9291215" cy="1049235"/>
          </a:xfrm>
        </p:spPr>
        <p:txBody>
          <a:bodyPr/>
          <a:lstStyle/>
          <a:p>
            <a:r>
              <a:rPr lang="ko-KR" altLang="en-US" dirty="0" smtClean="0"/>
              <a:t>타이밍을 맞춰 클릭해 황소를 멀리 날린다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5"/>
          <a:stretch/>
        </p:blipFill>
        <p:spPr>
          <a:xfrm>
            <a:off x="1071400" y="1263550"/>
            <a:ext cx="3800797" cy="2281570"/>
          </a:xfrm>
        </p:spPr>
      </p:pic>
      <p:sp>
        <p:nvSpPr>
          <p:cNvPr id="5" name="TextBox 4"/>
          <p:cNvSpPr txBox="1"/>
          <p:nvPr/>
        </p:nvSpPr>
        <p:spPr>
          <a:xfrm>
            <a:off x="5638780" y="1263550"/>
            <a:ext cx="5070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황소는 최대한 멀리 날아 가야함</a:t>
            </a:r>
            <a:r>
              <a:rPr lang="en-US" altLang="ko-KR" sz="1600" dirty="0" smtClean="0"/>
              <a:t>. 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누가 더 멀리 날아 </a:t>
            </a:r>
            <a:r>
              <a:rPr lang="ko-KR" altLang="en-US" sz="1600" dirty="0" err="1" smtClean="0"/>
              <a:t>갔는가에</a:t>
            </a:r>
            <a:r>
              <a:rPr lang="ko-KR" altLang="en-US" sz="1600" dirty="0" smtClean="0"/>
              <a:t> 관한 경쟁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속도가 </a:t>
            </a:r>
            <a:r>
              <a:rPr lang="en-US" altLang="ko-KR" sz="1600" dirty="0" smtClean="0"/>
              <a:t>0</a:t>
            </a:r>
            <a:r>
              <a:rPr lang="ko-KR" altLang="en-US" sz="1600" dirty="0" err="1" smtClean="0"/>
              <a:t>이되면</a:t>
            </a:r>
            <a:r>
              <a:rPr lang="ko-KR" altLang="en-US" sz="1600" dirty="0" smtClean="0"/>
              <a:t> 게임오버가 되고 날아간 거리를 기록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2800" u="sng" dirty="0" smtClean="0"/>
              <a:t>복잡한 컨트롤 없이 하나의 버튼으로 다채로운 액션을 즐길 수 있다</a:t>
            </a:r>
            <a:r>
              <a:rPr lang="en-US" altLang="ko-KR" sz="2800" dirty="0" smtClean="0"/>
              <a:t>.</a:t>
            </a:r>
          </a:p>
          <a:p>
            <a:pPr algn="ctr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9078" r="3914" b="8451"/>
          <a:stretch/>
        </p:blipFill>
        <p:spPr>
          <a:xfrm>
            <a:off x="1321723" y="3732414"/>
            <a:ext cx="3300153" cy="2227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6641" y="4711532"/>
            <a:ext cx="44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원 버튼 타이밍 액션게임</a:t>
            </a:r>
            <a:r>
              <a:rPr lang="en-US" altLang="ko-KR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4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7" y="91440"/>
            <a:ext cx="9291215" cy="4738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메인게임화면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83" y="627900"/>
            <a:ext cx="8871801" cy="5521933"/>
          </a:xfrm>
        </p:spPr>
      </p:pic>
      <p:sp>
        <p:nvSpPr>
          <p:cNvPr id="7" name="오른쪽 화살표 6"/>
          <p:cNvSpPr/>
          <p:nvPr/>
        </p:nvSpPr>
        <p:spPr>
          <a:xfrm>
            <a:off x="207819" y="2202873"/>
            <a:ext cx="1529542" cy="523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로켓 여분 수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232756" y="4547062"/>
            <a:ext cx="1428527" cy="59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곰 젤리</a:t>
            </a:r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207819" y="5486400"/>
            <a:ext cx="1428527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속도</a:t>
            </a:r>
            <a:endParaRPr lang="ko-KR" altLang="en-US" sz="1400" dirty="0"/>
          </a:p>
        </p:txBody>
      </p:sp>
      <p:sp>
        <p:nvSpPr>
          <p:cNvPr id="13" name="왼쪽 화살표 12"/>
          <p:cNvSpPr/>
          <p:nvPr/>
        </p:nvSpPr>
        <p:spPr>
          <a:xfrm rot="19733445">
            <a:off x="5223015" y="3251466"/>
            <a:ext cx="2059663" cy="548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경찰과 충돌 시 속도가 크게 감소</a:t>
            </a:r>
            <a:endParaRPr lang="ko-KR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폭발 2 13"/>
          <p:cNvSpPr/>
          <p:nvPr/>
        </p:nvSpPr>
        <p:spPr>
          <a:xfrm rot="497376">
            <a:off x="8222475" y="575564"/>
            <a:ext cx="2591182" cy="20492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최대한 멀리 날리자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폭발 2 14"/>
          <p:cNvSpPr/>
          <p:nvPr/>
        </p:nvSpPr>
        <p:spPr>
          <a:xfrm>
            <a:off x="1330036" y="382386"/>
            <a:ext cx="2443942" cy="18204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로켓으로 땅을 향하여 스매시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60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8" y="23124"/>
            <a:ext cx="9291215" cy="40082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게임실행흐름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3" y="767168"/>
            <a:ext cx="2987418" cy="1934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665" y="767168"/>
            <a:ext cx="3213794" cy="19344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911" y="767168"/>
            <a:ext cx="3106677" cy="1934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553" y="2701636"/>
            <a:ext cx="267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캐릭터를 날린다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95911" y="2626820"/>
            <a:ext cx="29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곰 젤리 위로 떨어져 로켓 게이지를 채우자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3665" y="2643447"/>
            <a:ext cx="30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로켓을 이용하여 윈하는 지점에 몸을 던져라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6"/>
          <a:stretch/>
        </p:blipFill>
        <p:spPr>
          <a:xfrm>
            <a:off x="6500369" y="3208405"/>
            <a:ext cx="2990122" cy="20517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42" y="3175830"/>
            <a:ext cx="2916382" cy="20196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66509" y="5346486"/>
            <a:ext cx="267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특정 아이템을 먹으면 속도가 더 빨라진다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6196" y="5212082"/>
            <a:ext cx="267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하늘에 떠있는 풍선 젤리를 이용해서 하늘에 오래 머무르자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702865" y="1820334"/>
            <a:ext cx="52370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541275" y="1812021"/>
            <a:ext cx="52370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451123" y="4230147"/>
            <a:ext cx="52370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87398" y="4181486"/>
            <a:ext cx="52370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"/>
            <a:ext cx="9291215" cy="50707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게임진행 흐름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" y="3417571"/>
            <a:ext cx="4446386" cy="25010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" y="657745"/>
            <a:ext cx="4446386" cy="2501092"/>
          </a:xfrm>
          <a:prstGeom prst="rect">
            <a:avLst/>
          </a:prstGeom>
        </p:spPr>
      </p:pic>
      <p:sp>
        <p:nvSpPr>
          <p:cNvPr id="12" name="원형 화살표 11"/>
          <p:cNvSpPr/>
          <p:nvPr/>
        </p:nvSpPr>
        <p:spPr>
          <a:xfrm rot="5077415" flipV="1">
            <a:off x="-41766" y="2534242"/>
            <a:ext cx="1533749" cy="15505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1047" y="1280160"/>
            <a:ext cx="444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속도가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게임 오버가 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결과에 따라서 골드를 얻는다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1046" y="4145647"/>
            <a:ext cx="444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골드를 이용하여 </a:t>
            </a:r>
            <a:r>
              <a:rPr lang="ko-KR" altLang="en-US" dirty="0" err="1" smtClean="0"/>
              <a:t>스탯을</a:t>
            </a:r>
            <a:r>
              <a:rPr lang="ko-KR" altLang="en-US" dirty="0" smtClean="0"/>
              <a:t> 업그레이드하자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0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3771"/>
              </p:ext>
            </p:extLst>
          </p:nvPr>
        </p:nvGraphicFramePr>
        <p:xfrm>
          <a:off x="1450974" y="702715"/>
          <a:ext cx="9291819" cy="505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90">
                  <a:extLst>
                    <a:ext uri="{9D8B030D-6E8A-4147-A177-3AD203B41FA5}">
                      <a16:colId xmlns:a16="http://schemas.microsoft.com/office/drawing/2014/main" val="2734864528"/>
                    </a:ext>
                  </a:extLst>
                </a:gridCol>
                <a:gridCol w="4164676">
                  <a:extLst>
                    <a:ext uri="{9D8B030D-6E8A-4147-A177-3AD203B41FA5}">
                      <a16:colId xmlns:a16="http://schemas.microsoft.com/office/drawing/2014/main" val="3477969585"/>
                    </a:ext>
                  </a:extLst>
                </a:gridCol>
                <a:gridCol w="3793353">
                  <a:extLst>
                    <a:ext uri="{9D8B030D-6E8A-4147-A177-3AD203B41FA5}">
                      <a16:colId xmlns:a16="http://schemas.microsoft.com/office/drawing/2014/main" val="3244412897"/>
                    </a:ext>
                  </a:extLst>
                </a:gridCol>
              </a:tblGrid>
              <a:tr h="355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89085"/>
                  </a:ext>
                </a:extLst>
              </a:tr>
              <a:tr h="76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특정 범위를 넘어가면 스테이지가 바뀐다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곰 젤리에 떨어질 때</a:t>
                      </a:r>
                      <a:r>
                        <a:rPr lang="ko-KR" altLang="en-US" baseline="0" dirty="0" smtClean="0"/>
                        <a:t> 감소하는 속도의 양이 증가한다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마지막에 날아가는 속도로 보스에게 </a:t>
                      </a:r>
                      <a:r>
                        <a:rPr lang="ko-KR" altLang="en-US" dirty="0" err="1" smtClean="0"/>
                        <a:t>데미지를</a:t>
                      </a:r>
                      <a:r>
                        <a:rPr lang="ko-KR" altLang="en-US" dirty="0" smtClean="0"/>
                        <a:t> 주는</a:t>
                      </a:r>
                      <a:r>
                        <a:rPr lang="ko-KR" altLang="en-US" baseline="0" dirty="0" smtClean="0"/>
                        <a:t> 파이널</a:t>
                      </a:r>
                      <a:r>
                        <a:rPr lang="ko-KR" altLang="en-US" dirty="0" smtClean="0"/>
                        <a:t> 스테이지를 만든다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76351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건들면 폭발하여 속도가 올라가는 폭탄을 들고있는 곰 젤리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건들면 마우스가 클릭이 될 때 마다 조금씩 올라가는 풍선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건들면 로켓 게이지가 상승하는 로켓을 들고있는 곰 젤리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 타이밍에 맞게 클릭하면 속도가 올라가는 아이템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건들면 속도가 감소하는 경찰 젤리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19876"/>
                  </a:ext>
                </a:extLst>
              </a:tr>
              <a:tr h="76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공중에 있을 때 클릭하면 로켓이 발사되어 땅을 향하여 바디 스매시를 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바디 스매시 시에는 땅에 닿아도 속도가 줄어들지 않는다</a:t>
                      </a:r>
                      <a:r>
                        <a:rPr lang="en-US" altLang="ko-KR" sz="1000" dirty="0" smtClean="0"/>
                        <a:t>.)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상점을 이용하여 업그레이드 시 클릭할</a:t>
                      </a:r>
                      <a:r>
                        <a:rPr lang="ko-KR" altLang="en-US" baseline="0" dirty="0" smtClean="0"/>
                        <a:t> 때 바로 발사되지 않고 하늘을 잠깐 날다가 스매시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51241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링 로프의 탄성을 업그레이드 하여 처음 속도를 높인다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로켓 게이지의 최대치를 증가시킨다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곰 젤리에 떨어질 때 속도가 감소하는</a:t>
                      </a:r>
                      <a:r>
                        <a:rPr lang="ko-KR" altLang="en-US" sz="1200" baseline="0" dirty="0" smtClean="0"/>
                        <a:t> 것을 약화시킨다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 아이템의 </a:t>
                      </a:r>
                      <a:r>
                        <a:rPr lang="ko-KR" altLang="en-US" sz="1200" dirty="0" err="1" smtClean="0"/>
                        <a:t>리젠</a:t>
                      </a:r>
                      <a:r>
                        <a:rPr lang="ko-KR" altLang="en-US" sz="1200" dirty="0" smtClean="0"/>
                        <a:t> 빈도를 증가시킨다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속도 한계치를 증가시킨다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객체에 부딪혔을 때 튀어 오르는 높이를 증가시킨다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13233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젤리와 부딪히는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폭탄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바닥에 부딪히는 소리 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16574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</a:t>
                      </a:r>
                      <a:r>
                        <a:rPr lang="ko-KR" altLang="en-US" baseline="0" dirty="0" smtClean="0"/>
                        <a:t> 애니메이션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루프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 주인공 피격 시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올라갈 시</a:t>
                      </a:r>
                      <a:r>
                        <a:rPr lang="en-US" altLang="ko-KR" baseline="0" dirty="0" smtClean="0"/>
                        <a:t>,  </a:t>
                      </a:r>
                      <a:r>
                        <a:rPr lang="ko-KR" altLang="en-US" baseline="0" dirty="0" smtClean="0"/>
                        <a:t>추락 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곰 젤리 달리기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3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1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2819"/>
              </p:ext>
            </p:extLst>
          </p:nvPr>
        </p:nvGraphicFramePr>
        <p:xfrm>
          <a:off x="656705" y="386831"/>
          <a:ext cx="10873047" cy="548384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17367">
                  <a:extLst>
                    <a:ext uri="{9D8B030D-6E8A-4147-A177-3AD203B41FA5}">
                      <a16:colId xmlns:a16="http://schemas.microsoft.com/office/drawing/2014/main" val="3548165277"/>
                    </a:ext>
                  </a:extLst>
                </a:gridCol>
                <a:gridCol w="1475710">
                  <a:extLst>
                    <a:ext uri="{9D8B030D-6E8A-4147-A177-3AD203B41FA5}">
                      <a16:colId xmlns:a16="http://schemas.microsoft.com/office/drawing/2014/main" val="298095033"/>
                    </a:ext>
                  </a:extLst>
                </a:gridCol>
                <a:gridCol w="8079970">
                  <a:extLst>
                    <a:ext uri="{9D8B030D-6E8A-4147-A177-3AD203B41FA5}">
                      <a16:colId xmlns:a16="http://schemas.microsoft.com/office/drawing/2014/main" val="1108482150"/>
                    </a:ext>
                  </a:extLst>
                </a:gridCol>
              </a:tblGrid>
              <a:tr h="58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비트맵 수집</a:t>
                      </a:r>
                      <a:endParaRPr lang="en-US" altLang="ko-KR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배경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주인공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아이템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곰 젤리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경찰 젤리 비트맵 수집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12398"/>
                  </a:ext>
                </a:extLst>
              </a:tr>
              <a:tr h="4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주인공의 물리 처리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주인공의 충돌 체크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충돌 재질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에 따른 탄성 계수 계산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상점에서 업그레이드 한 충돌 변수에 따른 탄성 계수 계산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충돌 재질에 따른 속도 감소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증가 계산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30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54727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기본 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곰 젤리 객체의 위치와 이동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풍선 젤리 객체의 위치와 이동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곰 젤리 충돌 시  로켓 게이지 증가 정도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골드 획득 정도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51187"/>
                  </a:ext>
                </a:extLst>
              </a:tr>
              <a:tr h="53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아이템 오브젝트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10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10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1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dirty="0" smtClean="0"/>
                        <a:t>1.  </a:t>
                      </a:r>
                      <a:r>
                        <a:rPr lang="ko-KR" altLang="en-US" sz="1100" dirty="0" smtClean="0"/>
                        <a:t>아이템의 종류</a:t>
                      </a:r>
                      <a:r>
                        <a:rPr lang="ko-KR" altLang="en-US" sz="1100" baseline="0" dirty="0" smtClean="0"/>
                        <a:t> 마다 다르게 주인공의 상태 부여</a:t>
                      </a:r>
                      <a:endParaRPr lang="en-US" altLang="ko-KR" sz="11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dirty="0" smtClean="0"/>
                        <a:t>2.  </a:t>
                      </a:r>
                      <a:r>
                        <a:rPr lang="ko-KR" altLang="en-US" sz="1100" dirty="0" smtClean="0"/>
                        <a:t>아이템의 등장 빈도 계산</a:t>
                      </a:r>
                      <a:endParaRPr lang="en-US" altLang="ko-KR" sz="11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dirty="0" smtClean="0"/>
                        <a:t>3.  </a:t>
                      </a:r>
                      <a:r>
                        <a:rPr lang="ko-KR" altLang="en-US" sz="1100" dirty="0" smtClean="0"/>
                        <a:t>아이템의 종류마다 서로 다른 게임 방식 구현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71578"/>
                  </a:ext>
                </a:extLst>
              </a:tr>
              <a:tr h="53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83047"/>
                  </a:ext>
                </a:extLst>
              </a:tr>
              <a:tr h="53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28612"/>
                  </a:ext>
                </a:extLst>
              </a:tr>
              <a:tr h="53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smtClean="0"/>
                        <a:t>상점에 무엇을 업그레이드 할 것인가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2.</a:t>
                      </a:r>
                      <a:r>
                        <a:rPr lang="en-US" altLang="ko-KR" sz="1100" baseline="0" dirty="0" smtClean="0"/>
                        <a:t>  </a:t>
                      </a:r>
                      <a:r>
                        <a:rPr lang="ko-KR" altLang="en-US" sz="1100" baseline="0" dirty="0" smtClean="0"/>
                        <a:t>업그레이드 변수를 이용해 실제 게임 플레이에 적용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24678"/>
                  </a:ext>
                </a:extLst>
              </a:tr>
              <a:tr h="53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게임의 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언제 게임이 시작되고 종료되는지 조건 생성</a:t>
                      </a:r>
                      <a:endParaRPr lang="en-US" altLang="ko-KR" sz="11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/>
                        <a:t>끝나면 획득 골드 계산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18888"/>
                  </a:ext>
                </a:extLst>
              </a:tr>
              <a:tr h="53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최종 점검 및 </a:t>
                      </a:r>
                      <a:r>
                        <a:rPr lang="ko-KR" altLang="en-US" sz="1100" dirty="0" err="1" smtClean="0"/>
                        <a:t>릴리즈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7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1634"/>
              </p:ext>
            </p:extLst>
          </p:nvPr>
        </p:nvGraphicFramePr>
        <p:xfrm>
          <a:off x="1475913" y="702712"/>
          <a:ext cx="9291640" cy="421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820">
                  <a:extLst>
                    <a:ext uri="{9D8B030D-6E8A-4147-A177-3AD203B41FA5}">
                      <a16:colId xmlns:a16="http://schemas.microsoft.com/office/drawing/2014/main" val="2821535693"/>
                    </a:ext>
                  </a:extLst>
                </a:gridCol>
                <a:gridCol w="4645820">
                  <a:extLst>
                    <a:ext uri="{9D8B030D-6E8A-4147-A177-3AD203B41FA5}">
                      <a16:colId xmlns:a16="http://schemas.microsoft.com/office/drawing/2014/main" val="1627057898"/>
                    </a:ext>
                  </a:extLst>
                </a:gridCol>
              </a:tblGrid>
              <a:tr h="477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</a:t>
                      </a:r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58479"/>
                  </a:ext>
                </a:extLst>
              </a:tr>
              <a:tr h="714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41992"/>
                  </a:ext>
                </a:extLst>
              </a:tr>
              <a:tr h="714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350308"/>
                  </a:ext>
                </a:extLst>
              </a:tr>
              <a:tr h="714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08359"/>
                  </a:ext>
                </a:extLst>
              </a:tr>
              <a:tr h="714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11379"/>
                  </a:ext>
                </a:extLst>
              </a:tr>
              <a:tr h="714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실행가능한가</a:t>
                      </a:r>
                      <a:r>
                        <a:rPr lang="en-US" altLang="ko-KR" dirty="0" smtClean="0"/>
                        <a:t>?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5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264</TotalTime>
  <Words>523</Words>
  <Application>Microsoft Office PowerPoint</Application>
  <PresentationFormat>와이드스크린</PresentationFormat>
  <Paragraphs>106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휴먼엑스포</vt:lpstr>
      <vt:lpstr>Arial</vt:lpstr>
      <vt:lpstr>Rockwell</vt:lpstr>
      <vt:lpstr>Gallery</vt:lpstr>
      <vt:lpstr>황소 날리기</vt:lpstr>
      <vt:lpstr>타이밍을 맞춰 클릭해 황소를 멀리 날린다.</vt:lpstr>
      <vt:lpstr>메인게임화면 구성</vt:lpstr>
      <vt:lpstr>게임실행흐름</vt:lpstr>
      <vt:lpstr>게임진행 흐름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황소 날리기</dc:title>
  <dc:creator>JONG</dc:creator>
  <cp:lastModifiedBy>JONG</cp:lastModifiedBy>
  <cp:revision>41</cp:revision>
  <dcterms:created xsi:type="dcterms:W3CDTF">2017-10-21T03:55:38Z</dcterms:created>
  <dcterms:modified xsi:type="dcterms:W3CDTF">2017-10-21T08:48:25Z</dcterms:modified>
</cp:coreProperties>
</file>