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휴먼엑스포" panose="02030504000101010101" pitchFamily="18" charset="-127"/>
                <a:ea typeface="휴먼엑스포" panose="02030504000101010101" pitchFamily="18" charset="-127"/>
              </a:rPr>
              <a:t>멀리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날리기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4424" y="3723011"/>
            <a:ext cx="8637072" cy="977621"/>
          </a:xfrm>
        </p:spPr>
        <p:txBody>
          <a:bodyPr/>
          <a:lstStyle/>
          <a:p>
            <a:r>
              <a:rPr lang="en-US" altLang="ko-KR" dirty="0"/>
              <a:t>2014182043 </a:t>
            </a:r>
            <a:r>
              <a:rPr lang="ko-KR" altLang="en-US" dirty="0" err="1"/>
              <a:t>차종원</a:t>
            </a:r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프로그래밍 </a:t>
            </a:r>
            <a:r>
              <a:rPr lang="en-US" altLang="ko-KR" dirty="0"/>
              <a:t>02</a:t>
            </a:r>
            <a:r>
              <a:rPr lang="ko-KR" altLang="en-US" dirty="0"/>
              <a:t>분반</a:t>
            </a:r>
          </a:p>
        </p:txBody>
      </p:sp>
    </p:spTree>
    <p:extLst>
      <p:ext uri="{BB962C8B-B14F-4D97-AF65-F5344CB8AC3E}">
        <p14:creationId xmlns:p14="http://schemas.microsoft.com/office/powerpoint/2010/main" val="37189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8328" y="214315"/>
            <a:ext cx="9291215" cy="1049235"/>
          </a:xfrm>
        </p:spPr>
        <p:txBody>
          <a:bodyPr/>
          <a:lstStyle/>
          <a:p>
            <a:r>
              <a:rPr lang="ko-KR" altLang="en-US" dirty="0"/>
              <a:t>타이밍을 맞춰 클릭해 황소를 멀리 날린다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5"/>
          <a:stretch/>
        </p:blipFill>
        <p:spPr>
          <a:xfrm>
            <a:off x="576546" y="2090146"/>
            <a:ext cx="5062233" cy="3038794"/>
          </a:xfrm>
        </p:spPr>
      </p:pic>
      <p:sp>
        <p:nvSpPr>
          <p:cNvPr id="5" name="TextBox 4"/>
          <p:cNvSpPr txBox="1"/>
          <p:nvPr/>
        </p:nvSpPr>
        <p:spPr>
          <a:xfrm>
            <a:off x="5638780" y="1263550"/>
            <a:ext cx="50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캐릭터를 최대한 멀리 </a:t>
            </a:r>
            <a:r>
              <a:rPr lang="ko-KR" altLang="en-US" sz="1600" dirty="0" err="1"/>
              <a:t>날려야함</a:t>
            </a:r>
            <a:r>
              <a:rPr lang="en-US" altLang="ko-KR" sz="1600" dirty="0"/>
              <a:t>. 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누가 더 멀리 날아 </a:t>
            </a:r>
            <a:r>
              <a:rPr lang="ko-KR" altLang="en-US" sz="1600" dirty="0" err="1"/>
              <a:t>갔는가에</a:t>
            </a:r>
            <a:r>
              <a:rPr lang="ko-KR" altLang="en-US" sz="1600" dirty="0"/>
              <a:t> 관한 경쟁</a:t>
            </a:r>
            <a:r>
              <a:rPr lang="en-US" altLang="ko-KR" sz="1600" dirty="0"/>
              <a:t>. </a:t>
            </a:r>
            <a:r>
              <a:rPr lang="ko-KR" altLang="en-US" sz="1600" dirty="0"/>
              <a:t>속도가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이되면</a:t>
            </a:r>
            <a:r>
              <a:rPr lang="ko-KR" altLang="en-US" sz="1600" dirty="0"/>
              <a:t> 게임오버가 되고 날아간 거리를 기록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2800" u="sng" dirty="0"/>
              <a:t>복잡한 컨트롤 없이 하나의 버튼으로 다채로운 액션을 즐길 수 있다</a:t>
            </a:r>
            <a:r>
              <a:rPr lang="en-US" altLang="ko-KR" sz="2800" dirty="0"/>
              <a:t>.</a:t>
            </a:r>
          </a:p>
          <a:p>
            <a:pPr algn="ctr"/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56641" y="4065580"/>
            <a:ext cx="44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원 버튼 타이밍 액션게임</a:t>
            </a:r>
            <a:r>
              <a:rPr lang="en-US" altLang="ko-KR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525D-40C2-4F72-A0FB-4F44786DB200}"/>
              </a:ext>
            </a:extLst>
          </p:cNvPr>
          <p:cNvSpPr txBox="1"/>
          <p:nvPr/>
        </p:nvSpPr>
        <p:spPr>
          <a:xfrm>
            <a:off x="5638780" y="4805775"/>
            <a:ext cx="50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땅에 떨어졌을 시 반발계수 </a:t>
            </a:r>
            <a:r>
              <a:rPr lang="en-US" altLang="ko-KR" dirty="0"/>
              <a:t>3/4, x</a:t>
            </a:r>
            <a:r>
              <a:rPr lang="ko-KR" altLang="en-US" dirty="0"/>
              <a:t>축 속도 </a:t>
            </a:r>
            <a:r>
              <a:rPr lang="en-US" altLang="ko-KR" dirty="0"/>
              <a:t>3/4</a:t>
            </a:r>
          </a:p>
          <a:p>
            <a:pPr algn="ctr"/>
            <a:r>
              <a:rPr lang="ko-KR" altLang="en-US" dirty="0"/>
              <a:t>적 위에 떨어졌을 시 반발계수 </a:t>
            </a:r>
            <a:r>
              <a:rPr lang="en-US" altLang="ko-KR" dirty="0"/>
              <a:t>5/6,x</a:t>
            </a:r>
            <a:r>
              <a:rPr lang="ko-KR" altLang="en-US" dirty="0"/>
              <a:t>축 속도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4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89E88DF-B54C-41B5-8FD1-1A7A82FA6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244679"/>
              </p:ext>
            </p:extLst>
          </p:nvPr>
        </p:nvGraphicFramePr>
        <p:xfrm>
          <a:off x="1450090" y="497099"/>
          <a:ext cx="9291823" cy="485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91">
                  <a:extLst>
                    <a:ext uri="{9D8B030D-6E8A-4147-A177-3AD203B41FA5}">
                      <a16:colId xmlns:a16="http://schemas.microsoft.com/office/drawing/2014/main" val="2734864528"/>
                    </a:ext>
                  </a:extLst>
                </a:gridCol>
                <a:gridCol w="5152104">
                  <a:extLst>
                    <a:ext uri="{9D8B030D-6E8A-4147-A177-3AD203B41FA5}">
                      <a16:colId xmlns:a16="http://schemas.microsoft.com/office/drawing/2014/main" val="3477969585"/>
                    </a:ext>
                  </a:extLst>
                </a:gridCol>
                <a:gridCol w="1215876">
                  <a:extLst>
                    <a:ext uri="{9D8B030D-6E8A-4147-A177-3AD203B41FA5}">
                      <a16:colId xmlns:a16="http://schemas.microsoft.com/office/drawing/2014/main" val="908339169"/>
                    </a:ext>
                  </a:extLst>
                </a:gridCol>
                <a:gridCol w="1590052">
                  <a:extLst>
                    <a:ext uri="{9D8B030D-6E8A-4147-A177-3AD203B41FA5}">
                      <a16:colId xmlns:a16="http://schemas.microsoft.com/office/drawing/2014/main" val="2036605629"/>
                    </a:ext>
                  </a:extLst>
                </a:gridCol>
              </a:tblGrid>
              <a:tr h="355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예상 계발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계발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89085"/>
                  </a:ext>
                </a:extLst>
              </a:tr>
              <a:tr h="76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스테이지를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준비한다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7635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건들면 폭발하여 속도가 올라가는 폭탄을 들고있는 곰 젤리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건들면 마우스가 클릭이 될 때 마다 조금씩 올라가는 풍선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건들면 로켓 게이지가 상승하는 로켓을 들고있는 곰 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곰 젤리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헬리콥터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폭탄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19876"/>
                  </a:ext>
                </a:extLst>
              </a:tr>
              <a:tr h="76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공중에 있을 때 클릭하면 로켓이 발사되어 땅을 향하여 바디 스매시를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계발됨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5124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링 로프의 탄성을 업그레이드 하여 처음 속도를 높인다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로켓 게이지의 최대치를 증가시킨다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곰 젤리에 떨어질 때 속도가 감소하는</a:t>
                      </a:r>
                      <a:r>
                        <a:rPr lang="ko-KR" altLang="en-US" sz="1200" baseline="0" dirty="0"/>
                        <a:t> 것을 약화시킨다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로켓의 개수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주인공의 최고속도를 상점으로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66%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3233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젤리와 부딪히는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폭탄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바닥에 부딪히는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충돌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16574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주인공 평상시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주인공 피격 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주인공 평상시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66%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3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EC511-493B-4B09-86A7-62E4C1B50ED5}"/>
              </a:ext>
            </a:extLst>
          </p:cNvPr>
          <p:cNvSpPr txBox="1"/>
          <p:nvPr/>
        </p:nvSpPr>
        <p:spPr>
          <a:xfrm>
            <a:off x="1073791" y="704675"/>
            <a:ext cx="910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잘된 점</a:t>
            </a:r>
            <a:endParaRPr lang="en-US" altLang="ko-KR" dirty="0"/>
          </a:p>
          <a:p>
            <a:r>
              <a:rPr lang="ko-KR" altLang="en-US" dirty="0"/>
              <a:t>이번 강의를 통하여 게임의 물리를 구현하는 방법 중 페널티 기법을 많이 이용하였습니다</a:t>
            </a:r>
            <a:r>
              <a:rPr lang="en-US" altLang="ko-KR" dirty="0"/>
              <a:t>. </a:t>
            </a:r>
            <a:r>
              <a:rPr lang="ko-KR" altLang="en-US" dirty="0"/>
              <a:t>게임수학때 배웠던 공식을 이용하여 게임을 구현하였는데 이것이 꽤 잘 구현된 것 같아 참 뿌듯합니다</a:t>
            </a:r>
            <a:r>
              <a:rPr lang="en-US" altLang="ko-KR" dirty="0"/>
              <a:t>.  </a:t>
            </a:r>
            <a:r>
              <a:rPr lang="ko-KR" altLang="en-US" dirty="0"/>
              <a:t>가속도를 이용하는 방식인데 간단하게 구현할 수 있는 등속 운동과는 다르게 교수님이 가속도 운동을 할 때에는 </a:t>
            </a:r>
            <a:r>
              <a:rPr lang="ko-KR" altLang="en-US" dirty="0" err="1"/>
              <a:t>오일러</a:t>
            </a:r>
            <a:r>
              <a:rPr lang="ko-KR" altLang="en-US" dirty="0"/>
              <a:t> 공식이 필요하다 말씀하셔서 인터넷을 검색하여 찾아보거나 친구들에게 많이 물어봤었습니다</a:t>
            </a:r>
            <a:r>
              <a:rPr lang="en-US" altLang="ko-KR" dirty="0"/>
              <a:t>. </a:t>
            </a:r>
            <a:r>
              <a:rPr lang="ko-KR" altLang="en-US" dirty="0"/>
              <a:t>조금 힘들었지만 물리에 대하여 조금 흥미를 느꼈던 한 학기였던 것 같습니다</a:t>
            </a:r>
            <a:r>
              <a:rPr lang="en-US" altLang="ko-KR" dirty="0"/>
              <a:t>. </a:t>
            </a:r>
            <a:r>
              <a:rPr lang="ko-KR" altLang="en-US" dirty="0"/>
              <a:t>그리고 군대를 다녀와서 </a:t>
            </a:r>
            <a:r>
              <a:rPr lang="en-US" altLang="ko-KR" dirty="0"/>
              <a:t>c</a:t>
            </a:r>
            <a:r>
              <a:rPr lang="ko-KR" altLang="en-US" dirty="0"/>
              <a:t>언어 밖에 기억이 나지 않아 객체지향언어와는 조금 친하지 않은 경향이 있었는데 이 강의를 통하여 객체지향에 대한 개념들이 다시 돌아와서 정말 유익했던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D1AF9-10AF-451F-BE04-18EB2FE0F4A9}"/>
              </a:ext>
            </a:extLst>
          </p:cNvPr>
          <p:cNvSpPr txBox="1"/>
          <p:nvPr/>
        </p:nvSpPr>
        <p:spPr>
          <a:xfrm>
            <a:off x="1073791" y="3491333"/>
            <a:ext cx="9102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안타까운 점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특유의 강력한 기능이 많아서 편리하기도 하였지만 기존에 사용하였던 </a:t>
            </a:r>
            <a:r>
              <a:rPr lang="ko-KR" altLang="en-US" dirty="0" err="1"/>
              <a:t>비주얼스튜디오에</a:t>
            </a:r>
            <a:r>
              <a:rPr lang="ko-KR" altLang="en-US" dirty="0"/>
              <a:t> 비하여 오류를 알려주는 부분이 좀 불편하다고 생각했습니다</a:t>
            </a:r>
            <a:r>
              <a:rPr lang="en-US" altLang="ko-KR" dirty="0"/>
              <a:t>.  </a:t>
            </a:r>
            <a:r>
              <a:rPr lang="ko-KR" altLang="en-US" dirty="0"/>
              <a:t>오류 내용이 제대로 나와있지 않아 오류부분을 찾는데 살짝 불편을 겪어서 안타까웠습니다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애니메이션을 좀더 세세한 경우까지 나누어서 구현하려고 했으나 제가 원하는 캐릭터의 애니메이션이 없어서 구글링까지 많이 했지만 끝내 찾지 못하였습니다</a:t>
            </a:r>
            <a:r>
              <a:rPr lang="en-US" altLang="ko-KR" dirty="0"/>
              <a:t>… </a:t>
            </a:r>
            <a:r>
              <a:rPr lang="ko-KR" altLang="en-US" dirty="0"/>
              <a:t>좀 더 다양한 애니메이션을 찾을 수 있었다면 게임이 좀 더 </a:t>
            </a:r>
            <a:r>
              <a:rPr lang="en-US" altLang="ko-KR" dirty="0"/>
              <a:t>(</a:t>
            </a:r>
            <a:r>
              <a:rPr lang="ko-KR" altLang="en-US" dirty="0"/>
              <a:t>교수님이 말씀하신</a:t>
            </a:r>
            <a:r>
              <a:rPr lang="en-US" altLang="ko-KR" dirty="0"/>
              <a:t>)juicy </a:t>
            </a:r>
            <a:r>
              <a:rPr lang="ko-KR" altLang="en-US" dirty="0"/>
              <a:t>할 수 있었을 텐데 참으로 안타까웠습니다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83280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640</TotalTime>
  <Words>387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휴먼엑스포</vt:lpstr>
      <vt:lpstr>Arial</vt:lpstr>
      <vt:lpstr>Rockwell</vt:lpstr>
      <vt:lpstr>Gallery</vt:lpstr>
      <vt:lpstr>멀리 날리기</vt:lpstr>
      <vt:lpstr>타이밍을 맞춰 클릭해 황소를 멀리 날린다.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황소 날리기</dc:title>
  <dc:creator>JONG</dc:creator>
  <cp:lastModifiedBy>ChaJongWon</cp:lastModifiedBy>
  <cp:revision>70</cp:revision>
  <dcterms:created xsi:type="dcterms:W3CDTF">2017-10-21T03:55:38Z</dcterms:created>
  <dcterms:modified xsi:type="dcterms:W3CDTF">2017-12-25T13:46:06Z</dcterms:modified>
</cp:coreProperties>
</file>