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12"/>
  </p:handoutMasterIdLst>
  <p:sldIdLst>
    <p:sldId id="271" r:id="rId2"/>
    <p:sldId id="288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65" r:id="rId11"/>
  </p:sldIdLst>
  <p:sldSz cx="24382413" cy="13716000"/>
  <p:notesSz cx="9945688" cy="6858000"/>
  <p:defaultTextStyle>
    <a:defPPr>
      <a:defRPr lang="ko-KR"/>
    </a:defPPr>
    <a:lvl1pPr marL="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0C2"/>
    <a:srgbClr val="FF5251"/>
    <a:srgbClr val="2A35FE"/>
    <a:srgbClr val="002B58"/>
    <a:srgbClr val="002856"/>
    <a:srgbClr val="1CCFC9"/>
    <a:srgbClr val="DAF2F4"/>
    <a:srgbClr val="A2E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9" autoAdjust="0"/>
    <p:restoredTop sz="94674"/>
  </p:normalViewPr>
  <p:slideViewPr>
    <p:cSldViewPr snapToGrid="0" snapToObjects="1">
      <p:cViewPr varScale="1">
        <p:scale>
          <a:sx n="53" d="100"/>
          <a:sy n="53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종윤 (기계및신소재공학부)" userId="eb648ead-bc29-4607-b778-05ee385bf48d" providerId="ADAL" clId="{0B1A2926-20C4-4238-9515-3162432E875B}"/>
    <pc:docChg chg="undo custSel addSld delSld modSld sldOrd">
      <pc:chgData name="김종윤 (기계및신소재공학부)" userId="eb648ead-bc29-4607-b778-05ee385bf48d" providerId="ADAL" clId="{0B1A2926-20C4-4238-9515-3162432E875B}" dt="2018-05-29T01:23:44.501" v="6004" actId="1038"/>
      <pc:docMkLst>
        <pc:docMk/>
      </pc:docMkLst>
      <pc:sldChg chg="addSp delSp modSp modAnim">
        <pc:chgData name="김종윤 (기계및신소재공학부)" userId="eb648ead-bc29-4607-b778-05ee385bf48d" providerId="ADAL" clId="{0B1A2926-20C4-4238-9515-3162432E875B}" dt="2018-05-29T01:23:44.501" v="6004" actId="1038"/>
        <pc:sldMkLst>
          <pc:docMk/>
          <pc:sldMk cId="743032575" sldId="271"/>
        </pc:sldMkLst>
        <pc:spChg chg="del mod">
          <ac:chgData name="김종윤 (기계및신소재공학부)" userId="eb648ead-bc29-4607-b778-05ee385bf48d" providerId="ADAL" clId="{0B1A2926-20C4-4238-9515-3162432E875B}" dt="2018-05-28T12:10:27.410" v="87" actId="478"/>
          <ac:spMkLst>
            <pc:docMk/>
            <pc:sldMk cId="743032575" sldId="271"/>
            <ac:spMk id="7" creationId="{00000000-0000-0000-0000-000000000000}"/>
          </ac:spMkLst>
        </pc:spChg>
        <pc:spChg chg="mod">
          <ac:chgData name="김종윤 (기계및신소재공학부)" userId="eb648ead-bc29-4607-b778-05ee385bf48d" providerId="ADAL" clId="{0B1A2926-20C4-4238-9515-3162432E875B}" dt="2018-05-29T01:23:44.501" v="6004" actId="1038"/>
          <ac:spMkLst>
            <pc:docMk/>
            <pc:sldMk cId="743032575" sldId="271"/>
            <ac:spMk id="8" creationId="{00000000-0000-0000-0000-000000000000}"/>
          </ac:spMkLst>
        </pc:spChg>
        <pc:spChg chg="mod">
          <ac:chgData name="김종윤 (기계및신소재공학부)" userId="eb648ead-bc29-4607-b778-05ee385bf48d" providerId="ADAL" clId="{0B1A2926-20C4-4238-9515-3162432E875B}" dt="2018-05-29T01:23:22.895" v="5993" actId="1038"/>
          <ac:spMkLst>
            <pc:docMk/>
            <pc:sldMk cId="743032575" sldId="271"/>
            <ac:spMk id="9" creationId="{00000000-0000-0000-0000-000000000000}"/>
          </ac:spMkLst>
        </pc:spChg>
        <pc:spChg chg="mod">
          <ac:chgData name="김종윤 (기계및신소재공학부)" userId="eb648ead-bc29-4607-b778-05ee385bf48d" providerId="ADAL" clId="{0B1A2926-20C4-4238-9515-3162432E875B}" dt="2018-05-29T01:23:39.612" v="5998" actId="403"/>
          <ac:spMkLst>
            <pc:docMk/>
            <pc:sldMk cId="743032575" sldId="271"/>
            <ac:spMk id="10" creationId="{F98E4231-6047-4C27-BAA3-9018C7F7A4F0}"/>
          </ac:spMkLst>
        </pc:spChg>
        <pc:picChg chg="add del mod">
          <ac:chgData name="김종윤 (기계및신소재공학부)" userId="eb648ead-bc29-4607-b778-05ee385bf48d" providerId="ADAL" clId="{0B1A2926-20C4-4238-9515-3162432E875B}" dt="2018-05-28T12:12:16.216" v="134" actId="1076"/>
          <ac:picMkLst>
            <pc:docMk/>
            <pc:sldMk cId="743032575" sldId="271"/>
            <ac:picMk id="3" creationId="{00000000-0000-0000-0000-000000000000}"/>
          </ac:picMkLst>
        </pc:picChg>
      </pc:sldChg>
      <pc:sldChg chg="del">
        <pc:chgData name="김종윤 (기계및신소재공학부)" userId="eb648ead-bc29-4607-b778-05ee385bf48d" providerId="ADAL" clId="{0B1A2926-20C4-4238-9515-3162432E875B}" dt="2018-05-29T01:08:21.587" v="5743" actId="2696"/>
        <pc:sldMkLst>
          <pc:docMk/>
          <pc:sldMk cId="1292316727" sldId="275"/>
        </pc:sldMkLst>
      </pc:sldChg>
      <pc:sldChg chg="del ord">
        <pc:chgData name="김종윤 (기계및신소재공학부)" userId="eb648ead-bc29-4607-b778-05ee385bf48d" providerId="ADAL" clId="{0B1A2926-20C4-4238-9515-3162432E875B}" dt="2018-05-29T01:08:12.130" v="5737" actId="2696"/>
        <pc:sldMkLst>
          <pc:docMk/>
          <pc:sldMk cId="2834739985" sldId="277"/>
        </pc:sldMkLst>
      </pc:sldChg>
      <pc:sldChg chg="del">
        <pc:chgData name="김종윤 (기계및신소재공학부)" userId="eb648ead-bc29-4607-b778-05ee385bf48d" providerId="ADAL" clId="{0B1A2926-20C4-4238-9515-3162432E875B}" dt="2018-05-29T01:08:21.790" v="5744" actId="2696"/>
        <pc:sldMkLst>
          <pc:docMk/>
          <pc:sldMk cId="3391895626" sldId="278"/>
        </pc:sldMkLst>
      </pc:sldChg>
      <pc:sldChg chg="del">
        <pc:chgData name="김종윤 (기계및신소재공학부)" userId="eb648ead-bc29-4607-b778-05ee385bf48d" providerId="ADAL" clId="{0B1A2926-20C4-4238-9515-3162432E875B}" dt="2018-05-29T01:08:22.024" v="5745" actId="2696"/>
        <pc:sldMkLst>
          <pc:docMk/>
          <pc:sldMk cId="2548123409" sldId="279"/>
        </pc:sldMkLst>
      </pc:sldChg>
      <pc:sldChg chg="del">
        <pc:chgData name="김종윤 (기계및신소재공학부)" userId="eb648ead-bc29-4607-b778-05ee385bf48d" providerId="ADAL" clId="{0B1A2926-20C4-4238-9515-3162432E875B}" dt="2018-05-29T01:08:17.189" v="5739" actId="2696"/>
        <pc:sldMkLst>
          <pc:docMk/>
          <pc:sldMk cId="3471709411" sldId="281"/>
        </pc:sldMkLst>
      </pc:sldChg>
      <pc:sldChg chg="del">
        <pc:chgData name="김종윤 (기계및신소재공학부)" userId="eb648ead-bc29-4607-b778-05ee385bf48d" providerId="ADAL" clId="{0B1A2926-20C4-4238-9515-3162432E875B}" dt="2018-05-29T01:08:17.664" v="5740" actId="2696"/>
        <pc:sldMkLst>
          <pc:docMk/>
          <pc:sldMk cId="3994787669" sldId="282"/>
        </pc:sldMkLst>
      </pc:sldChg>
      <pc:sldChg chg="del">
        <pc:chgData name="김종윤 (기계및신소재공학부)" userId="eb648ead-bc29-4607-b778-05ee385bf48d" providerId="ADAL" clId="{0B1A2926-20C4-4238-9515-3162432E875B}" dt="2018-05-29T01:08:18.024" v="5741" actId="2696"/>
        <pc:sldMkLst>
          <pc:docMk/>
          <pc:sldMk cId="2223133352" sldId="283"/>
        </pc:sldMkLst>
      </pc:sldChg>
      <pc:sldChg chg="del">
        <pc:chgData name="김종윤 (기계및신소재공학부)" userId="eb648ead-bc29-4607-b778-05ee385bf48d" providerId="ADAL" clId="{0B1A2926-20C4-4238-9515-3162432E875B}" dt="2018-05-29T01:08:19.127" v="5742" actId="2696"/>
        <pc:sldMkLst>
          <pc:docMk/>
          <pc:sldMk cId="3149293878" sldId="284"/>
        </pc:sldMkLst>
      </pc:sldChg>
      <pc:sldChg chg="del">
        <pc:chgData name="김종윤 (기계및신소재공학부)" userId="eb648ead-bc29-4607-b778-05ee385bf48d" providerId="ADAL" clId="{0B1A2926-20C4-4238-9515-3162432E875B}" dt="2018-05-29T01:08:15.249" v="5738" actId="2696"/>
        <pc:sldMkLst>
          <pc:docMk/>
          <pc:sldMk cId="2712034951" sldId="286"/>
        </pc:sldMkLst>
      </pc:sldChg>
      <pc:sldChg chg="delSp modSp del">
        <pc:chgData name="김종윤 (기계및신소재공학부)" userId="eb648ead-bc29-4607-b778-05ee385bf48d" providerId="ADAL" clId="{0B1A2926-20C4-4238-9515-3162432E875B}" dt="2018-05-28T23:19:28.595" v="1993" actId="2696"/>
        <pc:sldMkLst>
          <pc:docMk/>
          <pc:sldMk cId="2217928807" sldId="287"/>
        </pc:sldMkLst>
        <pc:spChg chg="del mod">
          <ac:chgData name="김종윤 (기계및신소재공학부)" userId="eb648ead-bc29-4607-b778-05ee385bf48d" providerId="ADAL" clId="{0B1A2926-20C4-4238-9515-3162432E875B}" dt="2018-05-28T22:52:22.995" v="982" actId="478"/>
          <ac:spMkLst>
            <pc:docMk/>
            <pc:sldMk cId="2217928807" sldId="287"/>
            <ac:spMk id="4" creationId="{F1EE3D29-8CB6-4F4D-BDD5-BD4A05F9BE8C}"/>
          </ac:spMkLst>
        </pc:spChg>
      </pc:sldChg>
      <pc:sldChg chg="addSp modSp">
        <pc:chgData name="김종윤 (기계및신소재공학부)" userId="eb648ead-bc29-4607-b778-05ee385bf48d" providerId="ADAL" clId="{0B1A2926-20C4-4238-9515-3162432E875B}" dt="2018-05-29T01:03:43.042" v="5689" actId="948"/>
        <pc:sldMkLst>
          <pc:docMk/>
          <pc:sldMk cId="20143499" sldId="288"/>
        </pc:sldMkLst>
        <pc:spChg chg="add">
          <ac:chgData name="김종윤 (기계및신소재공학부)" userId="eb648ead-bc29-4607-b778-05ee385bf48d" providerId="ADAL" clId="{0B1A2926-20C4-4238-9515-3162432E875B}" dt="2018-05-28T22:29:22.712" v="194"/>
          <ac:spMkLst>
            <pc:docMk/>
            <pc:sldMk cId="20143499" sldId="288"/>
            <ac:spMk id="2" creationId="{FBC08F42-EC07-44DD-A867-2FCE1F5DC5FF}"/>
          </ac:spMkLst>
        </pc:spChg>
        <pc:spChg chg="add mod">
          <ac:chgData name="김종윤 (기계및신소재공학부)" userId="eb648ead-bc29-4607-b778-05ee385bf48d" providerId="ADAL" clId="{0B1A2926-20C4-4238-9515-3162432E875B}" dt="2018-05-28T22:41:54.718" v="484" actId="1037"/>
          <ac:spMkLst>
            <pc:docMk/>
            <pc:sldMk cId="20143499" sldId="288"/>
            <ac:spMk id="4" creationId="{F30FDD07-E5FB-4AD8-BAA2-7492339170FD}"/>
          </ac:spMkLst>
        </pc:spChg>
        <pc:spChg chg="add mod">
          <ac:chgData name="김종윤 (기계및신소재공학부)" userId="eb648ead-bc29-4607-b778-05ee385bf48d" providerId="ADAL" clId="{0B1A2926-20C4-4238-9515-3162432E875B}" dt="2018-05-29T01:03:29.722" v="5688" actId="948"/>
          <ac:spMkLst>
            <pc:docMk/>
            <pc:sldMk cId="20143499" sldId="288"/>
            <ac:spMk id="5" creationId="{EF7EEAFC-E6C8-4B4E-95F0-6047EEA7636E}"/>
          </ac:spMkLst>
        </pc:spChg>
        <pc:spChg chg="add mod">
          <ac:chgData name="김종윤 (기계및신소재공학부)" userId="eb648ead-bc29-4607-b778-05ee385bf48d" providerId="ADAL" clId="{0B1A2926-20C4-4238-9515-3162432E875B}" dt="2018-05-28T22:41:50.649" v="482" actId="1037"/>
          <ac:spMkLst>
            <pc:docMk/>
            <pc:sldMk cId="20143499" sldId="288"/>
            <ac:spMk id="6" creationId="{B9A1C781-CB13-4BD9-8A41-DBAC401550DC}"/>
          </ac:spMkLst>
        </pc:spChg>
        <pc:spChg chg="add mod">
          <ac:chgData name="김종윤 (기계및신소재공학부)" userId="eb648ead-bc29-4607-b778-05ee385bf48d" providerId="ADAL" clId="{0B1A2926-20C4-4238-9515-3162432E875B}" dt="2018-05-29T01:03:43.042" v="5689" actId="948"/>
          <ac:spMkLst>
            <pc:docMk/>
            <pc:sldMk cId="20143499" sldId="288"/>
            <ac:spMk id="7" creationId="{6A8C0E0C-D837-4218-AC6E-42BFF6CADF3C}"/>
          </ac:spMkLst>
        </pc:spChg>
        <pc:spChg chg="add mod">
          <ac:chgData name="김종윤 (기계및신소재공학부)" userId="eb648ead-bc29-4607-b778-05ee385bf48d" providerId="ADAL" clId="{0B1A2926-20C4-4238-9515-3162432E875B}" dt="2018-05-28T22:45:04.063" v="635" actId="1076"/>
          <ac:spMkLst>
            <pc:docMk/>
            <pc:sldMk cId="20143499" sldId="288"/>
            <ac:spMk id="8" creationId="{F02A8511-0FA5-429E-B2D1-8A401FF7B551}"/>
          </ac:spMkLst>
        </pc:spChg>
        <pc:spChg chg="add mod">
          <ac:chgData name="김종윤 (기계및신소재공학부)" userId="eb648ead-bc29-4607-b778-05ee385bf48d" providerId="ADAL" clId="{0B1A2926-20C4-4238-9515-3162432E875B}" dt="2018-05-28T22:51:23.503" v="980" actId="1076"/>
          <ac:spMkLst>
            <pc:docMk/>
            <pc:sldMk cId="20143499" sldId="288"/>
            <ac:spMk id="9" creationId="{057B4ED9-D6EF-44FD-9403-5B2BD3F20DE9}"/>
          </ac:spMkLst>
        </pc:spChg>
        <pc:cxnChg chg="add">
          <ac:chgData name="김종윤 (기계및신소재공학부)" userId="eb648ead-bc29-4607-b778-05ee385bf48d" providerId="ADAL" clId="{0B1A2926-20C4-4238-9515-3162432E875B}" dt="2018-05-28T22:29:22.712" v="194"/>
          <ac:cxnSpMkLst>
            <pc:docMk/>
            <pc:sldMk cId="20143499" sldId="288"/>
            <ac:cxnSpMk id="3" creationId="{AF911BD2-534A-467A-9F41-54AA166F6EA1}"/>
          </ac:cxnSpMkLst>
        </pc:cxnChg>
      </pc:sldChg>
      <pc:sldChg chg="add del">
        <pc:chgData name="김종윤 (기계및신소재공학부)" userId="eb648ead-bc29-4607-b778-05ee385bf48d" providerId="ADAL" clId="{0B1A2926-20C4-4238-9515-3162432E875B}" dt="2018-05-29T01:08:25.189" v="5746" actId="2696"/>
        <pc:sldMkLst>
          <pc:docMk/>
          <pc:sldMk cId="2380632401" sldId="289"/>
        </pc:sldMkLst>
      </pc:sldChg>
      <pc:sldChg chg="addSp delSp modSp add">
        <pc:chgData name="김종윤 (기계및신소재공학부)" userId="eb648ead-bc29-4607-b778-05ee385bf48d" providerId="ADAL" clId="{0B1A2926-20C4-4238-9515-3162432E875B}" dt="2018-05-29T01:21:54.239" v="5969" actId="1035"/>
        <pc:sldMkLst>
          <pc:docMk/>
          <pc:sldMk cId="1129249287" sldId="290"/>
        </pc:sldMkLst>
        <pc:spChg chg="mod">
          <ac:chgData name="김종윤 (기계및신소재공학부)" userId="eb648ead-bc29-4607-b778-05ee385bf48d" providerId="ADAL" clId="{0B1A2926-20C4-4238-9515-3162432E875B}" dt="2018-05-28T23:17:01.682" v="1956" actId="20577"/>
          <ac:spMkLst>
            <pc:docMk/>
            <pc:sldMk cId="1129249287" sldId="290"/>
            <ac:spMk id="2" creationId="{FBC08F42-EC07-44DD-A867-2FCE1F5DC5FF}"/>
          </ac:spMkLst>
        </pc:spChg>
        <pc:spChg chg="del">
          <ac:chgData name="김종윤 (기계및신소재공학부)" userId="eb648ead-bc29-4607-b778-05ee385bf48d" providerId="ADAL" clId="{0B1A2926-20C4-4238-9515-3162432E875B}" dt="2018-05-28T22:52:37.876" v="984" actId="478"/>
          <ac:spMkLst>
            <pc:docMk/>
            <pc:sldMk cId="1129249287" sldId="290"/>
            <ac:spMk id="4" creationId="{F30FDD07-E5FB-4AD8-BAA2-7492339170FD}"/>
          </ac:spMkLst>
        </pc:spChg>
        <pc:spChg chg="del">
          <ac:chgData name="김종윤 (기계및신소재공학부)" userId="eb648ead-bc29-4607-b778-05ee385bf48d" providerId="ADAL" clId="{0B1A2926-20C4-4238-9515-3162432E875B}" dt="2018-05-28T22:52:37.876" v="984" actId="478"/>
          <ac:spMkLst>
            <pc:docMk/>
            <pc:sldMk cId="1129249287" sldId="290"/>
            <ac:spMk id="5" creationId="{EF7EEAFC-E6C8-4B4E-95F0-6047EEA7636E}"/>
          </ac:spMkLst>
        </pc:spChg>
        <pc:spChg chg="del">
          <ac:chgData name="김종윤 (기계및신소재공학부)" userId="eb648ead-bc29-4607-b778-05ee385bf48d" providerId="ADAL" clId="{0B1A2926-20C4-4238-9515-3162432E875B}" dt="2018-05-28T22:52:37.876" v="984" actId="478"/>
          <ac:spMkLst>
            <pc:docMk/>
            <pc:sldMk cId="1129249287" sldId="290"/>
            <ac:spMk id="6" creationId="{B9A1C781-CB13-4BD9-8A41-DBAC401550DC}"/>
          </ac:spMkLst>
        </pc:spChg>
        <pc:spChg chg="del">
          <ac:chgData name="김종윤 (기계및신소재공학부)" userId="eb648ead-bc29-4607-b778-05ee385bf48d" providerId="ADAL" clId="{0B1A2926-20C4-4238-9515-3162432E875B}" dt="2018-05-28T22:52:37.876" v="984" actId="478"/>
          <ac:spMkLst>
            <pc:docMk/>
            <pc:sldMk cId="1129249287" sldId="290"/>
            <ac:spMk id="7" creationId="{6A8C0E0C-D837-4218-AC6E-42BFF6CADF3C}"/>
          </ac:spMkLst>
        </pc:spChg>
        <pc:spChg chg="del">
          <ac:chgData name="김종윤 (기계및신소재공학부)" userId="eb648ead-bc29-4607-b778-05ee385bf48d" providerId="ADAL" clId="{0B1A2926-20C4-4238-9515-3162432E875B}" dt="2018-05-28T22:52:37.876" v="984" actId="478"/>
          <ac:spMkLst>
            <pc:docMk/>
            <pc:sldMk cId="1129249287" sldId="290"/>
            <ac:spMk id="8" creationId="{F02A8511-0FA5-429E-B2D1-8A401FF7B551}"/>
          </ac:spMkLst>
        </pc:spChg>
        <pc:spChg chg="del">
          <ac:chgData name="김종윤 (기계및신소재공학부)" userId="eb648ead-bc29-4607-b778-05ee385bf48d" providerId="ADAL" clId="{0B1A2926-20C4-4238-9515-3162432E875B}" dt="2018-05-28T22:52:37.876" v="984" actId="478"/>
          <ac:spMkLst>
            <pc:docMk/>
            <pc:sldMk cId="1129249287" sldId="290"/>
            <ac:spMk id="9" creationId="{057B4ED9-D6EF-44FD-9403-5B2BD3F20DE9}"/>
          </ac:spMkLst>
        </pc:spChg>
        <pc:spChg chg="add mod">
          <ac:chgData name="김종윤 (기계및신소재공학부)" userId="eb648ead-bc29-4607-b778-05ee385bf48d" providerId="ADAL" clId="{0B1A2926-20C4-4238-9515-3162432E875B}" dt="2018-05-28T23:12:45.143" v="1849" actId="1035"/>
          <ac:spMkLst>
            <pc:docMk/>
            <pc:sldMk cId="1129249287" sldId="290"/>
            <ac:spMk id="10" creationId="{4FBF889B-13B3-421B-8B5D-82C859B6659C}"/>
          </ac:spMkLst>
        </pc:spChg>
        <pc:spChg chg="add mod">
          <ac:chgData name="김종윤 (기계및신소재공학부)" userId="eb648ead-bc29-4607-b778-05ee385bf48d" providerId="ADAL" clId="{0B1A2926-20C4-4238-9515-3162432E875B}" dt="2018-05-28T23:12:50.932" v="1858" actId="1036"/>
          <ac:spMkLst>
            <pc:docMk/>
            <pc:sldMk cId="1129249287" sldId="290"/>
            <ac:spMk id="15" creationId="{E7B255EA-7235-4943-997E-B05580709162}"/>
          </ac:spMkLst>
        </pc:spChg>
        <pc:spChg chg="add mod">
          <ac:chgData name="김종윤 (기계및신소재공학부)" userId="eb648ead-bc29-4607-b778-05ee385bf48d" providerId="ADAL" clId="{0B1A2926-20C4-4238-9515-3162432E875B}" dt="2018-05-28T23:15:01.194" v="1891" actId="1035"/>
          <ac:spMkLst>
            <pc:docMk/>
            <pc:sldMk cId="1129249287" sldId="290"/>
            <ac:spMk id="16" creationId="{6004868F-3B7B-423A-88DD-17AEF6AB04F9}"/>
          </ac:spMkLst>
        </pc:spChg>
        <pc:spChg chg="add mod">
          <ac:chgData name="김종윤 (기계및신소재공학부)" userId="eb648ead-bc29-4607-b778-05ee385bf48d" providerId="ADAL" clId="{0B1A2926-20C4-4238-9515-3162432E875B}" dt="2018-05-28T23:12:54.142" v="1860" actId="1035"/>
          <ac:spMkLst>
            <pc:docMk/>
            <pc:sldMk cId="1129249287" sldId="290"/>
            <ac:spMk id="17" creationId="{1DCE3387-A91B-48C6-B6D3-303C14B97DC8}"/>
          </ac:spMkLst>
        </pc:spChg>
        <pc:picChg chg="add mod">
          <ac:chgData name="김종윤 (기계및신소재공학부)" userId="eb648ead-bc29-4607-b778-05ee385bf48d" providerId="ADAL" clId="{0B1A2926-20C4-4238-9515-3162432E875B}" dt="2018-05-28T23:12:45.143" v="1849" actId="1035"/>
          <ac:picMkLst>
            <pc:docMk/>
            <pc:sldMk cId="1129249287" sldId="290"/>
            <ac:picMk id="11" creationId="{B92722F7-2B5F-4A79-9AF9-4D1DAA6EC7DA}"/>
          </ac:picMkLst>
        </pc:picChg>
        <pc:picChg chg="add mod">
          <ac:chgData name="김종윤 (기계및신소재공학부)" userId="eb648ead-bc29-4607-b778-05ee385bf48d" providerId="ADAL" clId="{0B1A2926-20C4-4238-9515-3162432E875B}" dt="2018-05-28T23:12:45.143" v="1849" actId="1035"/>
          <ac:picMkLst>
            <pc:docMk/>
            <pc:sldMk cId="1129249287" sldId="290"/>
            <ac:picMk id="12" creationId="{BA1C4AB9-A0DD-407B-9A48-91B69067F780}"/>
          </ac:picMkLst>
        </pc:picChg>
        <pc:picChg chg="add mod">
          <ac:chgData name="김종윤 (기계및신소재공학부)" userId="eb648ead-bc29-4607-b778-05ee385bf48d" providerId="ADAL" clId="{0B1A2926-20C4-4238-9515-3162432E875B}" dt="2018-05-29T01:21:54.239" v="5969" actId="1035"/>
          <ac:picMkLst>
            <pc:docMk/>
            <pc:sldMk cId="1129249287" sldId="290"/>
            <ac:picMk id="13" creationId="{1567E91A-7F06-43B0-AB51-0B5DFEEAAC87}"/>
          </ac:picMkLst>
        </pc:picChg>
        <pc:picChg chg="add mod">
          <ac:chgData name="김종윤 (기계및신소재공학부)" userId="eb648ead-bc29-4607-b778-05ee385bf48d" providerId="ADAL" clId="{0B1A2926-20C4-4238-9515-3162432E875B}" dt="2018-05-28T23:12:45.143" v="1849" actId="1035"/>
          <ac:picMkLst>
            <pc:docMk/>
            <pc:sldMk cId="1129249287" sldId="290"/>
            <ac:picMk id="14" creationId="{E59056AB-4AFE-47F3-9ACE-88851A2B084B}"/>
          </ac:picMkLst>
        </pc:picChg>
        <pc:cxnChg chg="del mod">
          <ac:chgData name="김종윤 (기계및신소재공학부)" userId="eb648ead-bc29-4607-b778-05ee385bf48d" providerId="ADAL" clId="{0B1A2926-20C4-4238-9515-3162432E875B}" dt="2018-05-28T23:17:39.907" v="1962" actId="478"/>
          <ac:cxnSpMkLst>
            <pc:docMk/>
            <pc:sldMk cId="1129249287" sldId="290"/>
            <ac:cxnSpMk id="3" creationId="{AF911BD2-534A-467A-9F41-54AA166F6EA1}"/>
          </ac:cxnSpMkLst>
        </pc:cxnChg>
        <pc:cxnChg chg="add mod">
          <ac:chgData name="김종윤 (기계및신소재공학부)" userId="eb648ead-bc29-4607-b778-05ee385bf48d" providerId="ADAL" clId="{0B1A2926-20C4-4238-9515-3162432E875B}" dt="2018-05-28T23:18:32.931" v="1966" actId="1036"/>
          <ac:cxnSpMkLst>
            <pc:docMk/>
            <pc:sldMk cId="1129249287" sldId="290"/>
            <ac:cxnSpMk id="20" creationId="{4BD9D8F7-4CA8-45F0-8E96-3DBECC5A7841}"/>
          </ac:cxnSpMkLst>
        </pc:cxnChg>
      </pc:sldChg>
      <pc:sldChg chg="addSp delSp modSp add">
        <pc:chgData name="김종윤 (기계및신소재공학부)" userId="eb648ead-bc29-4607-b778-05ee385bf48d" providerId="ADAL" clId="{0B1A2926-20C4-4238-9515-3162432E875B}" dt="2018-05-29T01:21:29.898" v="5967" actId="1036"/>
        <pc:sldMkLst>
          <pc:docMk/>
          <pc:sldMk cId="1310214175" sldId="291"/>
        </pc:sldMkLst>
        <pc:spChg chg="mod">
          <ac:chgData name="김종윤 (기계및신소재공학부)" userId="eb648ead-bc29-4607-b778-05ee385bf48d" providerId="ADAL" clId="{0B1A2926-20C4-4238-9515-3162432E875B}" dt="2018-05-29T00:00:16.690" v="3573" actId="20577"/>
          <ac:spMkLst>
            <pc:docMk/>
            <pc:sldMk cId="1310214175" sldId="291"/>
            <ac:spMk id="2" creationId="{FBC08F42-EC07-44DD-A867-2FCE1F5DC5FF}"/>
          </ac:spMkLst>
        </pc:spChg>
        <pc:spChg chg="del mod">
          <ac:chgData name="김종윤 (기계및신소재공학부)" userId="eb648ead-bc29-4607-b778-05ee385bf48d" providerId="ADAL" clId="{0B1A2926-20C4-4238-9515-3162432E875B}" dt="2018-05-28T23:15:24.172" v="1895" actId="478"/>
          <ac:spMkLst>
            <pc:docMk/>
            <pc:sldMk cId="1310214175" sldId="291"/>
            <ac:spMk id="10" creationId="{4FBF889B-13B3-421B-8B5D-82C859B6659C}"/>
          </ac:spMkLst>
        </pc:spChg>
        <pc:spChg chg="mod">
          <ac:chgData name="김종윤 (기계및신소재공학부)" userId="eb648ead-bc29-4607-b778-05ee385bf48d" providerId="ADAL" clId="{0B1A2926-20C4-4238-9515-3162432E875B}" dt="2018-05-28T23:44:17.071" v="2980" actId="1076"/>
          <ac:spMkLst>
            <pc:docMk/>
            <pc:sldMk cId="1310214175" sldId="291"/>
            <ac:spMk id="15" creationId="{E7B255EA-7235-4943-997E-B05580709162}"/>
          </ac:spMkLst>
        </pc:spChg>
        <pc:spChg chg="del">
          <ac:chgData name="김종윤 (기계및신소재공학부)" userId="eb648ead-bc29-4607-b778-05ee385bf48d" providerId="ADAL" clId="{0B1A2926-20C4-4238-9515-3162432E875B}" dt="2018-05-28T23:15:12.220" v="1893" actId="478"/>
          <ac:spMkLst>
            <pc:docMk/>
            <pc:sldMk cId="1310214175" sldId="291"/>
            <ac:spMk id="16" creationId="{6004868F-3B7B-423A-88DD-17AEF6AB04F9}"/>
          </ac:spMkLst>
        </pc:spChg>
        <pc:spChg chg="mod">
          <ac:chgData name="김종윤 (기계및신소재공학부)" userId="eb648ead-bc29-4607-b778-05ee385bf48d" providerId="ADAL" clId="{0B1A2926-20C4-4238-9515-3162432E875B}" dt="2018-05-28T23:44:17.071" v="2980" actId="1076"/>
          <ac:spMkLst>
            <pc:docMk/>
            <pc:sldMk cId="1310214175" sldId="291"/>
            <ac:spMk id="17" creationId="{1DCE3387-A91B-48C6-B6D3-303C14B97DC8}"/>
          </ac:spMkLst>
        </pc:spChg>
        <pc:spChg chg="add mod ord">
          <ac:chgData name="김종윤 (기계및신소재공학부)" userId="eb648ead-bc29-4607-b778-05ee385bf48d" providerId="ADAL" clId="{0B1A2926-20C4-4238-9515-3162432E875B}" dt="2018-05-29T01:21:21.215" v="5963" actId="167"/>
          <ac:spMkLst>
            <pc:docMk/>
            <pc:sldMk cId="1310214175" sldId="291"/>
            <ac:spMk id="19" creationId="{4BEF4DC2-CDEF-465F-BFCE-C2617C82BF45}"/>
          </ac:spMkLst>
        </pc:spChg>
        <pc:spChg chg="add mod ord">
          <ac:chgData name="김종윤 (기계및신소재공학부)" userId="eb648ead-bc29-4607-b778-05ee385bf48d" providerId="ADAL" clId="{0B1A2926-20C4-4238-9515-3162432E875B}" dt="2018-05-29T01:21:29.898" v="5967" actId="1036"/>
          <ac:spMkLst>
            <pc:docMk/>
            <pc:sldMk cId="1310214175" sldId="291"/>
            <ac:spMk id="25" creationId="{C46743DD-86D0-45C8-A250-F9C74B385B1B}"/>
          </ac:spMkLst>
        </pc:spChg>
        <pc:picChg chg="add mod">
          <ac:chgData name="김종윤 (기계및신소재공학부)" userId="eb648ead-bc29-4607-b778-05ee385bf48d" providerId="ADAL" clId="{0B1A2926-20C4-4238-9515-3162432E875B}" dt="2018-05-29T01:02:03.715" v="5670" actId="1076"/>
          <ac:picMkLst>
            <pc:docMk/>
            <pc:sldMk cId="1310214175" sldId="291"/>
            <ac:picMk id="5" creationId="{31E2052A-D7D2-4D53-A09F-FFE831FB9F5C}"/>
          </ac:picMkLst>
        </pc:picChg>
        <pc:picChg chg="add del mod">
          <ac:chgData name="김종윤 (기계및신소재공학부)" userId="eb648ead-bc29-4607-b778-05ee385bf48d" providerId="ADAL" clId="{0B1A2926-20C4-4238-9515-3162432E875B}" dt="2018-05-28T23:38:31.266" v="2753" actId="478"/>
          <ac:picMkLst>
            <pc:docMk/>
            <pc:sldMk cId="1310214175" sldId="291"/>
            <ac:picMk id="6" creationId="{B5B813E3-54D8-4E25-AB13-6E730B4ABAE7}"/>
          </ac:picMkLst>
        </pc:picChg>
        <pc:picChg chg="add del mod">
          <ac:chgData name="김종윤 (기계및신소재공학부)" userId="eb648ead-bc29-4607-b778-05ee385bf48d" providerId="ADAL" clId="{0B1A2926-20C4-4238-9515-3162432E875B}" dt="2018-05-28T23:38:48.089" v="2756" actId="478"/>
          <ac:picMkLst>
            <pc:docMk/>
            <pc:sldMk cId="1310214175" sldId="291"/>
            <ac:picMk id="7" creationId="{D6365D9D-B9AE-45A3-BBFB-B0191A90AE29}"/>
          </ac:picMkLst>
        </pc:picChg>
        <pc:picChg chg="add del mod modCrop">
          <ac:chgData name="김종윤 (기계및신소재공학부)" userId="eb648ead-bc29-4607-b778-05ee385bf48d" providerId="ADAL" clId="{0B1A2926-20C4-4238-9515-3162432E875B}" dt="2018-05-28T23:37:25.402" v="2729" actId="478"/>
          <ac:picMkLst>
            <pc:docMk/>
            <pc:sldMk cId="1310214175" sldId="291"/>
            <ac:picMk id="8" creationId="{C92C86CD-0DCC-4B81-AAFC-B66A0A718E40}"/>
          </ac:picMkLst>
        </pc:picChg>
        <pc:picChg chg="add mod">
          <ac:chgData name="김종윤 (기계및신소재공학부)" userId="eb648ead-bc29-4607-b778-05ee385bf48d" providerId="ADAL" clId="{0B1A2926-20C4-4238-9515-3162432E875B}" dt="2018-05-29T01:02:31.864" v="5677" actId="1076"/>
          <ac:picMkLst>
            <pc:docMk/>
            <pc:sldMk cId="1310214175" sldId="291"/>
            <ac:picMk id="9" creationId="{851F9BA6-2F4E-4B72-B855-6CC6ECFF7C35}"/>
          </ac:picMkLst>
        </pc:picChg>
        <pc:picChg chg="del">
          <ac:chgData name="김종윤 (기계및신소재공학부)" userId="eb648ead-bc29-4607-b778-05ee385bf48d" providerId="ADAL" clId="{0B1A2926-20C4-4238-9515-3162432E875B}" dt="2018-05-28T23:15:27.632" v="1899" actId="478"/>
          <ac:picMkLst>
            <pc:docMk/>
            <pc:sldMk cId="1310214175" sldId="291"/>
            <ac:picMk id="11" creationId="{B92722F7-2B5F-4A79-9AF9-4D1DAA6EC7DA}"/>
          </ac:picMkLst>
        </pc:picChg>
        <pc:picChg chg="del">
          <ac:chgData name="김종윤 (기계및신소재공학부)" userId="eb648ead-bc29-4607-b778-05ee385bf48d" providerId="ADAL" clId="{0B1A2926-20C4-4238-9515-3162432E875B}" dt="2018-05-28T23:15:26.353" v="1896" actId="478"/>
          <ac:picMkLst>
            <pc:docMk/>
            <pc:sldMk cId="1310214175" sldId="291"/>
            <ac:picMk id="12" creationId="{BA1C4AB9-A0DD-407B-9A48-91B69067F780}"/>
          </ac:picMkLst>
        </pc:picChg>
        <pc:picChg chg="del mod">
          <ac:chgData name="김종윤 (기계및신소재공학부)" userId="eb648ead-bc29-4607-b778-05ee385bf48d" providerId="ADAL" clId="{0B1A2926-20C4-4238-9515-3162432E875B}" dt="2018-05-28T23:15:27.012" v="1898" actId="478"/>
          <ac:picMkLst>
            <pc:docMk/>
            <pc:sldMk cId="1310214175" sldId="291"/>
            <ac:picMk id="13" creationId="{1567E91A-7F06-43B0-AB51-0B5DFEEAAC87}"/>
          </ac:picMkLst>
        </pc:picChg>
        <pc:picChg chg="mod">
          <ac:chgData name="김종윤 (기계및신소재공학부)" userId="eb648ead-bc29-4607-b778-05ee385bf48d" providerId="ADAL" clId="{0B1A2926-20C4-4238-9515-3162432E875B}" dt="2018-05-28T23:44:17.071" v="2980" actId="1076"/>
          <ac:picMkLst>
            <pc:docMk/>
            <pc:sldMk cId="1310214175" sldId="291"/>
            <ac:picMk id="14" creationId="{E59056AB-4AFE-47F3-9ACE-88851A2B084B}"/>
          </ac:picMkLst>
        </pc:picChg>
        <pc:picChg chg="add mod">
          <ac:chgData name="김종윤 (기계및신소재공학부)" userId="eb648ead-bc29-4607-b778-05ee385bf48d" providerId="ADAL" clId="{0B1A2926-20C4-4238-9515-3162432E875B}" dt="2018-05-29T01:02:06.613" v="5671" actId="1076"/>
          <ac:picMkLst>
            <pc:docMk/>
            <pc:sldMk cId="1310214175" sldId="291"/>
            <ac:picMk id="20" creationId="{B476CF52-3942-4AC1-8523-E8EBDC1ACFB1}"/>
          </ac:picMkLst>
        </pc:picChg>
        <pc:picChg chg="add mod">
          <ac:chgData name="김종윤 (기계및신소재공학부)" userId="eb648ead-bc29-4607-b778-05ee385bf48d" providerId="ADAL" clId="{0B1A2926-20C4-4238-9515-3162432E875B}" dt="2018-05-29T01:02:23.563" v="5676" actId="1076"/>
          <ac:picMkLst>
            <pc:docMk/>
            <pc:sldMk cId="1310214175" sldId="291"/>
            <ac:picMk id="21" creationId="{C356C90E-B799-4CBB-9E99-BF2523331BD8}"/>
          </ac:picMkLst>
        </pc:picChg>
        <pc:picChg chg="add mod">
          <ac:chgData name="김종윤 (기계및신소재공학부)" userId="eb648ead-bc29-4607-b778-05ee385bf48d" providerId="ADAL" clId="{0B1A2926-20C4-4238-9515-3162432E875B}" dt="2018-05-29T01:02:50.681" v="5686" actId="1037"/>
          <ac:picMkLst>
            <pc:docMk/>
            <pc:sldMk cId="1310214175" sldId="291"/>
            <ac:picMk id="22" creationId="{EBCFED27-47AB-4715-A6FC-555DDAF3537E}"/>
          </ac:picMkLst>
        </pc:picChg>
        <pc:picChg chg="add mod">
          <ac:chgData name="김종윤 (기계및신소재공학부)" userId="eb648ead-bc29-4607-b778-05ee385bf48d" providerId="ADAL" clId="{0B1A2926-20C4-4238-9515-3162432E875B}" dt="2018-05-29T01:02:54.833" v="5687" actId="1038"/>
          <ac:picMkLst>
            <pc:docMk/>
            <pc:sldMk cId="1310214175" sldId="291"/>
            <ac:picMk id="23" creationId="{B6BC021D-0186-4126-BFFD-EFD61B7E2DAD}"/>
          </ac:picMkLst>
        </pc:picChg>
        <pc:cxnChg chg="del">
          <ac:chgData name="김종윤 (기계및신소재공학부)" userId="eb648ead-bc29-4607-b778-05ee385bf48d" providerId="ADAL" clId="{0B1A2926-20C4-4238-9515-3162432E875B}" dt="2018-05-28T23:18:46.173" v="1967" actId="478"/>
          <ac:cxnSpMkLst>
            <pc:docMk/>
            <pc:sldMk cId="1310214175" sldId="291"/>
            <ac:cxnSpMk id="3" creationId="{AF911BD2-534A-467A-9F41-54AA166F6EA1}"/>
          </ac:cxnSpMkLst>
        </pc:cxnChg>
        <pc:cxnChg chg="add mod">
          <ac:chgData name="김종윤 (기계및신소재공학부)" userId="eb648ead-bc29-4607-b778-05ee385bf48d" providerId="ADAL" clId="{0B1A2926-20C4-4238-9515-3162432E875B}" dt="2018-05-29T00:00:23.132" v="3574" actId="14100"/>
          <ac:cxnSpMkLst>
            <pc:docMk/>
            <pc:sldMk cId="1310214175" sldId="291"/>
            <ac:cxnSpMk id="18" creationId="{AEE5299D-14CA-47A9-AC9C-0BE4590BB1F1}"/>
          </ac:cxnSpMkLst>
        </pc:cxnChg>
      </pc:sldChg>
      <pc:sldChg chg="addSp delSp modSp add">
        <pc:chgData name="김종윤 (기계및신소재공학부)" userId="eb648ead-bc29-4607-b778-05ee385bf48d" providerId="ADAL" clId="{0B1A2926-20C4-4238-9515-3162432E875B}" dt="2018-05-29T01:04:16.698" v="5693" actId="207"/>
        <pc:sldMkLst>
          <pc:docMk/>
          <pc:sldMk cId="2476591482" sldId="292"/>
        </pc:sldMkLst>
        <pc:spChg chg="mod">
          <ac:chgData name="김종윤 (기계및신소재공학부)" userId="eb648ead-bc29-4607-b778-05ee385bf48d" providerId="ADAL" clId="{0B1A2926-20C4-4238-9515-3162432E875B}" dt="2018-05-28T23:45:34.089" v="3010" actId="20577"/>
          <ac:spMkLst>
            <pc:docMk/>
            <pc:sldMk cId="2476591482" sldId="292"/>
            <ac:spMk id="2" creationId="{FBC08F42-EC07-44DD-A867-2FCE1F5DC5FF}"/>
          </ac:spMkLst>
        </pc:spChg>
        <pc:spChg chg="del mod">
          <ac:chgData name="김종윤 (기계및신소재공학부)" userId="eb648ead-bc29-4607-b778-05ee385bf48d" providerId="ADAL" clId="{0B1A2926-20C4-4238-9515-3162432E875B}" dt="2018-05-28T23:44:29.866" v="2988" actId="478"/>
          <ac:spMkLst>
            <pc:docMk/>
            <pc:sldMk cId="2476591482" sldId="292"/>
            <ac:spMk id="15" creationId="{E7B255EA-7235-4943-997E-B05580709162}"/>
          </ac:spMkLst>
        </pc:spChg>
        <pc:spChg chg="add mod">
          <ac:chgData name="김종윤 (기계및신소재공학부)" userId="eb648ead-bc29-4607-b778-05ee385bf48d" providerId="ADAL" clId="{0B1A2926-20C4-4238-9515-3162432E875B}" dt="2018-05-29T01:04:16.698" v="5693" actId="207"/>
          <ac:spMkLst>
            <pc:docMk/>
            <pc:sldMk cId="2476591482" sldId="292"/>
            <ac:spMk id="16" creationId="{A1D70B6D-B8DC-4488-B73D-3675124F43DF}"/>
          </ac:spMkLst>
        </pc:spChg>
        <pc:spChg chg="del">
          <ac:chgData name="김종윤 (기계및신소재공학부)" userId="eb648ead-bc29-4607-b778-05ee385bf48d" providerId="ADAL" clId="{0B1A2926-20C4-4238-9515-3162432E875B}" dt="2018-05-28T23:44:30.778" v="2989" actId="478"/>
          <ac:spMkLst>
            <pc:docMk/>
            <pc:sldMk cId="2476591482" sldId="292"/>
            <ac:spMk id="17" creationId="{1DCE3387-A91B-48C6-B6D3-303C14B97DC8}"/>
          </ac:spMkLst>
        </pc:spChg>
        <pc:spChg chg="del mod">
          <ac:chgData name="김종윤 (기계및신소재공학부)" userId="eb648ead-bc29-4607-b778-05ee385bf48d" providerId="ADAL" clId="{0B1A2926-20C4-4238-9515-3162432E875B}" dt="2018-05-28T23:44:28.210" v="2985" actId="478"/>
          <ac:spMkLst>
            <pc:docMk/>
            <pc:sldMk cId="2476591482" sldId="292"/>
            <ac:spMk id="19" creationId="{4BEF4DC2-CDEF-465F-BFCE-C2617C82BF45}"/>
          </ac:spMkLst>
        </pc:spChg>
        <pc:picChg chg="add mod">
          <ac:chgData name="김종윤 (기계및신소재공학부)" userId="eb648ead-bc29-4607-b778-05ee385bf48d" providerId="ADAL" clId="{0B1A2926-20C4-4238-9515-3162432E875B}" dt="2018-05-29T00:10:35.335" v="3853" actId="1035"/>
          <ac:picMkLst>
            <pc:docMk/>
            <pc:sldMk cId="2476591482" sldId="292"/>
            <ac:picMk id="4" creationId="{0AC82A37-0102-40AC-AC0A-9D139F159F0A}"/>
          </ac:picMkLst>
        </pc:picChg>
        <pc:picChg chg="del">
          <ac:chgData name="김종윤 (기계및신소재공학부)" userId="eb648ead-bc29-4607-b778-05ee385bf48d" providerId="ADAL" clId="{0B1A2926-20C4-4238-9515-3162432E875B}" dt="2018-05-28T23:44:31.514" v="2990" actId="478"/>
          <ac:picMkLst>
            <pc:docMk/>
            <pc:sldMk cId="2476591482" sldId="292"/>
            <ac:picMk id="5" creationId="{31E2052A-D7D2-4D53-A09F-FFE831FB9F5C}"/>
          </ac:picMkLst>
        </pc:picChg>
        <pc:picChg chg="add mod">
          <ac:chgData name="김종윤 (기계및신소재공학부)" userId="eb648ead-bc29-4607-b778-05ee385bf48d" providerId="ADAL" clId="{0B1A2926-20C4-4238-9515-3162432E875B}" dt="2018-05-29T00:10:35.335" v="3853" actId="1035"/>
          <ac:picMkLst>
            <pc:docMk/>
            <pc:sldMk cId="2476591482" sldId="292"/>
            <ac:picMk id="6" creationId="{3338531B-DCC2-451F-B21E-05916217B0CD}"/>
          </ac:picMkLst>
        </pc:picChg>
        <pc:picChg chg="add del mod">
          <ac:chgData name="김종윤 (기계및신소재공학부)" userId="eb648ead-bc29-4607-b778-05ee385bf48d" providerId="ADAL" clId="{0B1A2926-20C4-4238-9515-3162432E875B}" dt="2018-05-29T00:07:26.944" v="3715" actId="478"/>
          <ac:picMkLst>
            <pc:docMk/>
            <pc:sldMk cId="2476591482" sldId="292"/>
            <ac:picMk id="7" creationId="{3F316F45-06CD-44EF-A56E-D37F7080FF9E}"/>
          </ac:picMkLst>
        </pc:picChg>
        <pc:picChg chg="add del mod">
          <ac:chgData name="김종윤 (기계및신소재공학부)" userId="eb648ead-bc29-4607-b778-05ee385bf48d" providerId="ADAL" clId="{0B1A2926-20C4-4238-9515-3162432E875B}" dt="2018-05-29T00:07:27.580" v="3716" actId="478"/>
          <ac:picMkLst>
            <pc:docMk/>
            <pc:sldMk cId="2476591482" sldId="292"/>
            <ac:picMk id="8" creationId="{65E20831-EF8D-410A-81F3-E3BEBA6DA165}"/>
          </ac:picMkLst>
        </pc:picChg>
        <pc:picChg chg="del">
          <ac:chgData name="김종윤 (기계및신소재공학부)" userId="eb648ead-bc29-4607-b778-05ee385bf48d" providerId="ADAL" clId="{0B1A2926-20C4-4238-9515-3162432E875B}" dt="2018-05-28T23:44:34.001" v="2991" actId="478"/>
          <ac:picMkLst>
            <pc:docMk/>
            <pc:sldMk cId="2476591482" sldId="292"/>
            <ac:picMk id="9" creationId="{851F9BA6-2F4E-4B72-B855-6CC6ECFF7C35}"/>
          </ac:picMkLst>
        </pc:picChg>
        <pc:picChg chg="add del mod modCrop">
          <ac:chgData name="김종윤 (기계및신소재공학부)" userId="eb648ead-bc29-4607-b778-05ee385bf48d" providerId="ADAL" clId="{0B1A2926-20C4-4238-9515-3162432E875B}" dt="2018-05-29T00:10:35.335" v="3853" actId="1035"/>
          <ac:picMkLst>
            <pc:docMk/>
            <pc:sldMk cId="2476591482" sldId="292"/>
            <ac:picMk id="10" creationId="{6A19DBBB-9003-44ED-A7FB-3C6321D3D784}"/>
          </ac:picMkLst>
        </pc:picChg>
        <pc:picChg chg="add mod">
          <ac:chgData name="김종윤 (기계및신소재공학부)" userId="eb648ead-bc29-4607-b778-05ee385bf48d" providerId="ADAL" clId="{0B1A2926-20C4-4238-9515-3162432E875B}" dt="2018-05-29T00:10:35.335" v="3853" actId="1035"/>
          <ac:picMkLst>
            <pc:docMk/>
            <pc:sldMk cId="2476591482" sldId="292"/>
            <ac:picMk id="11" creationId="{4820C219-927C-4BE6-B5DD-D9F9C163887B}"/>
          </ac:picMkLst>
        </pc:picChg>
        <pc:picChg chg="del">
          <ac:chgData name="김종윤 (기계및신소재공학부)" userId="eb648ead-bc29-4607-b778-05ee385bf48d" providerId="ADAL" clId="{0B1A2926-20C4-4238-9515-3162432E875B}" dt="2018-05-28T23:44:28.847" v="2986" actId="478"/>
          <ac:picMkLst>
            <pc:docMk/>
            <pc:sldMk cId="2476591482" sldId="292"/>
            <ac:picMk id="14" creationId="{E59056AB-4AFE-47F3-9ACE-88851A2B084B}"/>
          </ac:picMkLst>
        </pc:picChg>
        <pc:picChg chg="del">
          <ac:chgData name="김종윤 (기계및신소재공학부)" userId="eb648ead-bc29-4607-b778-05ee385bf48d" providerId="ADAL" clId="{0B1A2926-20C4-4238-9515-3162432E875B}" dt="2018-05-28T23:44:26.417" v="2983" actId="478"/>
          <ac:picMkLst>
            <pc:docMk/>
            <pc:sldMk cId="2476591482" sldId="292"/>
            <ac:picMk id="20" creationId="{B476CF52-3942-4AC1-8523-E8EBDC1ACFB1}"/>
          </ac:picMkLst>
        </pc:picChg>
        <pc:picChg chg="del">
          <ac:chgData name="김종윤 (기계및신소재공학부)" userId="eb648ead-bc29-4607-b778-05ee385bf48d" providerId="ADAL" clId="{0B1A2926-20C4-4238-9515-3162432E875B}" dt="2018-05-28T23:44:25.745" v="2982" actId="478"/>
          <ac:picMkLst>
            <pc:docMk/>
            <pc:sldMk cId="2476591482" sldId="292"/>
            <ac:picMk id="21" creationId="{C356C90E-B799-4CBB-9E99-BF2523331BD8}"/>
          </ac:picMkLst>
        </pc:picChg>
        <pc:picChg chg="del">
          <ac:chgData name="김종윤 (기계및신소재공학부)" userId="eb648ead-bc29-4607-b778-05ee385bf48d" providerId="ADAL" clId="{0B1A2926-20C4-4238-9515-3162432E875B}" dt="2018-05-28T23:44:34.001" v="2991" actId="478"/>
          <ac:picMkLst>
            <pc:docMk/>
            <pc:sldMk cId="2476591482" sldId="292"/>
            <ac:picMk id="22" creationId="{EBCFED27-47AB-4715-A6FC-555DDAF3537E}"/>
          </ac:picMkLst>
        </pc:picChg>
        <pc:picChg chg="del">
          <ac:chgData name="김종윤 (기계및신소재공학부)" userId="eb648ead-bc29-4607-b778-05ee385bf48d" providerId="ADAL" clId="{0B1A2926-20C4-4238-9515-3162432E875B}" dt="2018-05-28T23:44:34.001" v="2991" actId="478"/>
          <ac:picMkLst>
            <pc:docMk/>
            <pc:sldMk cId="2476591482" sldId="292"/>
            <ac:picMk id="23" creationId="{B6BC021D-0186-4126-BFFD-EFD61B7E2DAD}"/>
          </ac:picMkLst>
        </pc:picChg>
        <pc:picChg chg="add mod modCrop">
          <ac:chgData name="김종윤 (기계및신소재공학부)" userId="eb648ead-bc29-4607-b778-05ee385bf48d" providerId="ADAL" clId="{0B1A2926-20C4-4238-9515-3162432E875B}" dt="2018-05-29T00:10:35.335" v="3853" actId="1035"/>
          <ac:picMkLst>
            <pc:docMk/>
            <pc:sldMk cId="2476591482" sldId="292"/>
            <ac:picMk id="24" creationId="{991C8053-F8FE-4BC9-BB52-994D8E5554EB}"/>
          </ac:picMkLst>
        </pc:picChg>
        <pc:picChg chg="add del mod modCrop">
          <ac:chgData name="김종윤 (기계및신소재공학부)" userId="eb648ead-bc29-4607-b778-05ee385bf48d" providerId="ADAL" clId="{0B1A2926-20C4-4238-9515-3162432E875B}" dt="2018-05-29T00:09:47.250" v="3807" actId="478"/>
          <ac:picMkLst>
            <pc:docMk/>
            <pc:sldMk cId="2476591482" sldId="292"/>
            <ac:picMk id="25" creationId="{776460C6-79DA-4ACE-87B0-B9245EDDDA69}"/>
          </ac:picMkLst>
        </pc:picChg>
        <pc:cxnChg chg="mod">
          <ac:chgData name="김종윤 (기계및신소재공학부)" userId="eb648ead-bc29-4607-b778-05ee385bf48d" providerId="ADAL" clId="{0B1A2926-20C4-4238-9515-3162432E875B}" dt="2018-05-28T23:45:38.401" v="3011" actId="14100"/>
          <ac:cxnSpMkLst>
            <pc:docMk/>
            <pc:sldMk cId="2476591482" sldId="292"/>
            <ac:cxnSpMk id="18" creationId="{AEE5299D-14CA-47A9-AC9C-0BE4590BB1F1}"/>
          </ac:cxnSpMkLst>
        </pc:cxnChg>
      </pc:sldChg>
      <pc:sldChg chg="addSp delSp modSp add ord">
        <pc:chgData name="김종윤 (기계및신소재공학부)" userId="eb648ead-bc29-4607-b778-05ee385bf48d" providerId="ADAL" clId="{0B1A2926-20C4-4238-9515-3162432E875B}" dt="2018-05-29T00:23:17.767" v="4525" actId="20577"/>
        <pc:sldMkLst>
          <pc:docMk/>
          <pc:sldMk cId="1296751723" sldId="293"/>
        </pc:sldMkLst>
        <pc:spChg chg="mod">
          <ac:chgData name="김종윤 (기계및신소재공학부)" userId="eb648ead-bc29-4607-b778-05ee385bf48d" providerId="ADAL" clId="{0B1A2926-20C4-4238-9515-3162432E875B}" dt="2018-05-29T00:05:36.601" v="3705" actId="14100"/>
          <ac:spMkLst>
            <pc:docMk/>
            <pc:sldMk cId="1296751723" sldId="293"/>
            <ac:spMk id="2" creationId="{FBC08F42-EC07-44DD-A867-2FCE1F5DC5FF}"/>
          </ac:spMkLst>
        </pc:spChg>
        <pc:spChg chg="add del mod">
          <ac:chgData name="김종윤 (기계및신소재공학부)" userId="eb648ead-bc29-4607-b778-05ee385bf48d" providerId="ADAL" clId="{0B1A2926-20C4-4238-9515-3162432E875B}" dt="2018-05-29T00:04:21.595" v="3586"/>
          <ac:spMkLst>
            <pc:docMk/>
            <pc:sldMk cId="1296751723" sldId="293"/>
            <ac:spMk id="9" creationId="{519B1E7A-A7E6-48F1-BC26-D546C5E5592A}"/>
          </ac:spMkLst>
        </pc:spChg>
        <pc:spChg chg="add mod">
          <ac:chgData name="김종윤 (기계및신소재공학부)" userId="eb648ead-bc29-4607-b778-05ee385bf48d" providerId="ADAL" clId="{0B1A2926-20C4-4238-9515-3162432E875B}" dt="2018-05-29T00:23:17.767" v="4525" actId="20577"/>
          <ac:spMkLst>
            <pc:docMk/>
            <pc:sldMk cId="1296751723" sldId="293"/>
            <ac:spMk id="11" creationId="{F1FE823D-BF9B-4DC4-B91F-3AF74F4C6A0B}"/>
          </ac:spMkLst>
        </pc:spChg>
        <pc:spChg chg="del">
          <ac:chgData name="김종윤 (기계및신소재공학부)" userId="eb648ead-bc29-4607-b778-05ee385bf48d" providerId="ADAL" clId="{0B1A2926-20C4-4238-9515-3162432E875B}" dt="2018-05-28T23:57:35.905" v="3535" actId="478"/>
          <ac:spMkLst>
            <pc:docMk/>
            <pc:sldMk cId="1296751723" sldId="293"/>
            <ac:spMk id="16" creationId="{A1D70B6D-B8DC-4488-B73D-3675124F43DF}"/>
          </ac:spMkLst>
        </pc:spChg>
        <pc:picChg chg="del">
          <ac:chgData name="김종윤 (기계및신소재공학부)" userId="eb648ead-bc29-4607-b778-05ee385bf48d" providerId="ADAL" clId="{0B1A2926-20C4-4238-9515-3162432E875B}" dt="2018-05-28T23:57:37.903" v="3536" actId="478"/>
          <ac:picMkLst>
            <pc:docMk/>
            <pc:sldMk cId="1296751723" sldId="293"/>
            <ac:picMk id="4" creationId="{0AC82A37-0102-40AC-AC0A-9D139F159F0A}"/>
          </ac:picMkLst>
        </pc:picChg>
        <pc:picChg chg="add mod">
          <ac:chgData name="김종윤 (기계및신소재공학부)" userId="eb648ead-bc29-4607-b778-05ee385bf48d" providerId="ADAL" clId="{0B1A2926-20C4-4238-9515-3162432E875B}" dt="2018-05-29T00:13:01.192" v="4003" actId="1038"/>
          <ac:picMkLst>
            <pc:docMk/>
            <pc:sldMk cId="1296751723" sldId="293"/>
            <ac:picMk id="5" creationId="{0FC3072F-6380-417E-BBC3-7A22E5E70890}"/>
          </ac:picMkLst>
        </pc:picChg>
        <pc:picChg chg="del">
          <ac:chgData name="김종윤 (기계및신소재공학부)" userId="eb648ead-bc29-4607-b778-05ee385bf48d" providerId="ADAL" clId="{0B1A2926-20C4-4238-9515-3162432E875B}" dt="2018-05-28T23:57:37.903" v="3536" actId="478"/>
          <ac:picMkLst>
            <pc:docMk/>
            <pc:sldMk cId="1296751723" sldId="293"/>
            <ac:picMk id="6" creationId="{3338531B-DCC2-451F-B21E-05916217B0CD}"/>
          </ac:picMkLst>
        </pc:picChg>
        <pc:picChg chg="del">
          <ac:chgData name="김종윤 (기계및신소재공학부)" userId="eb648ead-bc29-4607-b778-05ee385bf48d" providerId="ADAL" clId="{0B1A2926-20C4-4238-9515-3162432E875B}" dt="2018-05-28T23:57:37.903" v="3536" actId="478"/>
          <ac:picMkLst>
            <pc:docMk/>
            <pc:sldMk cId="1296751723" sldId="293"/>
            <ac:picMk id="7" creationId="{3F316F45-06CD-44EF-A56E-D37F7080FF9E}"/>
          </ac:picMkLst>
        </pc:picChg>
        <pc:picChg chg="del">
          <ac:chgData name="김종윤 (기계및신소재공학부)" userId="eb648ead-bc29-4607-b778-05ee385bf48d" providerId="ADAL" clId="{0B1A2926-20C4-4238-9515-3162432E875B}" dt="2018-05-28T23:57:37.903" v="3536" actId="478"/>
          <ac:picMkLst>
            <pc:docMk/>
            <pc:sldMk cId="1296751723" sldId="293"/>
            <ac:picMk id="8" creationId="{65E20831-EF8D-410A-81F3-E3BEBA6DA165}"/>
          </ac:picMkLst>
        </pc:picChg>
        <pc:picChg chg="add mod">
          <ac:chgData name="김종윤 (기계및신소재공학부)" userId="eb648ead-bc29-4607-b778-05ee385bf48d" providerId="ADAL" clId="{0B1A2926-20C4-4238-9515-3162432E875B}" dt="2018-05-29T00:20:14.104" v="4386" actId="1076"/>
          <ac:picMkLst>
            <pc:docMk/>
            <pc:sldMk cId="1296751723" sldId="293"/>
            <ac:picMk id="10" creationId="{B986F34B-96F1-4544-9F11-120FBF4BD209}"/>
          </ac:picMkLst>
        </pc:picChg>
        <pc:picChg chg="add mod">
          <ac:chgData name="김종윤 (기계및신소재공학부)" userId="eb648ead-bc29-4607-b778-05ee385bf48d" providerId="ADAL" clId="{0B1A2926-20C4-4238-9515-3162432E875B}" dt="2018-05-29T00:20:36.209" v="4430" actId="1076"/>
          <ac:picMkLst>
            <pc:docMk/>
            <pc:sldMk cId="1296751723" sldId="293"/>
            <ac:picMk id="12" creationId="{9B5AA467-548E-4936-8718-92C387808989}"/>
          </ac:picMkLst>
        </pc:picChg>
        <pc:picChg chg="add mod">
          <ac:chgData name="김종윤 (기계및신소재공학부)" userId="eb648ead-bc29-4607-b778-05ee385bf48d" providerId="ADAL" clId="{0B1A2926-20C4-4238-9515-3162432E875B}" dt="2018-05-29T00:22:42.470" v="4500" actId="1035"/>
          <ac:picMkLst>
            <pc:docMk/>
            <pc:sldMk cId="1296751723" sldId="293"/>
            <ac:picMk id="15" creationId="{FA48E882-307F-4D29-8793-514EFF5D82C4}"/>
          </ac:picMkLst>
        </pc:picChg>
        <pc:picChg chg="add mod">
          <ac:chgData name="김종윤 (기계및신소재공학부)" userId="eb648ead-bc29-4607-b778-05ee385bf48d" providerId="ADAL" clId="{0B1A2926-20C4-4238-9515-3162432E875B}" dt="2018-05-29T00:22:34.339" v="4493" actId="1038"/>
          <ac:picMkLst>
            <pc:docMk/>
            <pc:sldMk cId="1296751723" sldId="293"/>
            <ac:picMk id="17" creationId="{5AB1C1A6-2981-4F65-81DF-A3144E0BD864}"/>
          </ac:picMkLst>
        </pc:picChg>
        <pc:cxnChg chg="mod">
          <ac:chgData name="김종윤 (기계및신소재공학부)" userId="eb648ead-bc29-4607-b778-05ee385bf48d" providerId="ADAL" clId="{0B1A2926-20C4-4238-9515-3162432E875B}" dt="2018-05-29T00:05:41.232" v="3706" actId="14100"/>
          <ac:cxnSpMkLst>
            <pc:docMk/>
            <pc:sldMk cId="1296751723" sldId="293"/>
            <ac:cxnSpMk id="18" creationId="{AEE5299D-14CA-47A9-AC9C-0BE4590BB1F1}"/>
          </ac:cxnSpMkLst>
        </pc:cxnChg>
      </pc:sldChg>
      <pc:sldChg chg="addSp delSp modSp add">
        <pc:chgData name="김종윤 (기계및신소재공학부)" userId="eb648ead-bc29-4607-b778-05ee385bf48d" providerId="ADAL" clId="{0B1A2926-20C4-4238-9515-3162432E875B}" dt="2018-05-29T00:38:53.671" v="5093" actId="14100"/>
        <pc:sldMkLst>
          <pc:docMk/>
          <pc:sldMk cId="468203535" sldId="294"/>
        </pc:sldMkLst>
        <pc:spChg chg="mod">
          <ac:chgData name="김종윤 (기계및신소재공학부)" userId="eb648ead-bc29-4607-b778-05ee385bf48d" providerId="ADAL" clId="{0B1A2926-20C4-4238-9515-3162432E875B}" dt="2018-05-29T00:38:49.942" v="5092" actId="20577"/>
          <ac:spMkLst>
            <pc:docMk/>
            <pc:sldMk cId="468203535" sldId="294"/>
            <ac:spMk id="2" creationId="{FBC08F42-EC07-44DD-A867-2FCE1F5DC5FF}"/>
          </ac:spMkLst>
        </pc:spChg>
        <pc:spChg chg="mod ord">
          <ac:chgData name="김종윤 (기계및신소재공학부)" userId="eb648ead-bc29-4607-b778-05ee385bf48d" providerId="ADAL" clId="{0B1A2926-20C4-4238-9515-3162432E875B}" dt="2018-05-29T00:37:55.610" v="5086" actId="167"/>
          <ac:spMkLst>
            <pc:docMk/>
            <pc:sldMk cId="468203535" sldId="294"/>
            <ac:spMk id="11" creationId="{F1FE823D-BF9B-4DC4-B91F-3AF74F4C6A0B}"/>
          </ac:spMkLst>
        </pc:spChg>
        <pc:spChg chg="add mod ord">
          <ac:chgData name="김종윤 (기계및신소재공학부)" userId="eb648ead-bc29-4607-b778-05ee385bf48d" providerId="ADAL" clId="{0B1A2926-20C4-4238-9515-3162432E875B}" dt="2018-05-29T00:37:58.436" v="5087" actId="1076"/>
          <ac:spMkLst>
            <pc:docMk/>
            <pc:sldMk cId="468203535" sldId="294"/>
            <ac:spMk id="13" creationId="{4FD816DB-2A11-4BE0-A81D-764AD25F5A52}"/>
          </ac:spMkLst>
        </pc:spChg>
        <pc:picChg chg="add mod">
          <ac:chgData name="김종윤 (기계및신소재공학부)" userId="eb648ead-bc29-4607-b778-05ee385bf48d" providerId="ADAL" clId="{0B1A2926-20C4-4238-9515-3162432E875B}" dt="2018-05-29T00:38:00.625" v="5088" actId="1076"/>
          <ac:picMkLst>
            <pc:docMk/>
            <pc:sldMk cId="468203535" sldId="294"/>
            <ac:picMk id="3" creationId="{20A2294F-6253-4C23-AB92-00D460A8F44C}"/>
          </ac:picMkLst>
        </pc:picChg>
        <pc:picChg chg="add del mod">
          <ac:chgData name="김종윤 (기계및신소재공학부)" userId="eb648ead-bc29-4607-b778-05ee385bf48d" providerId="ADAL" clId="{0B1A2926-20C4-4238-9515-3162432E875B}" dt="2018-05-29T00:30:01.907" v="4657" actId="478"/>
          <ac:picMkLst>
            <pc:docMk/>
            <pc:sldMk cId="468203535" sldId="294"/>
            <ac:picMk id="4" creationId="{276881DD-20F8-4DC8-BC23-07628AD224F9}"/>
          </ac:picMkLst>
        </pc:picChg>
        <pc:picChg chg="del">
          <ac:chgData name="김종윤 (기계및신소재공학부)" userId="eb648ead-bc29-4607-b778-05ee385bf48d" providerId="ADAL" clId="{0B1A2926-20C4-4238-9515-3162432E875B}" dt="2018-05-29T00:23:38.870" v="4532" actId="478"/>
          <ac:picMkLst>
            <pc:docMk/>
            <pc:sldMk cId="468203535" sldId="294"/>
            <ac:picMk id="5" creationId="{0FC3072F-6380-417E-BBC3-7A22E5E70890}"/>
          </ac:picMkLst>
        </pc:picChg>
        <pc:picChg chg="add del">
          <ac:chgData name="김종윤 (기계및신소재공학부)" userId="eb648ead-bc29-4607-b778-05ee385bf48d" providerId="ADAL" clId="{0B1A2926-20C4-4238-9515-3162432E875B}" dt="2018-05-29T00:27:50.529" v="4544"/>
          <ac:picMkLst>
            <pc:docMk/>
            <pc:sldMk cId="468203535" sldId="294"/>
            <ac:picMk id="6" creationId="{91C0BE4C-A401-45B2-A948-32FDF17EDB10}"/>
          </ac:picMkLst>
        </pc:picChg>
        <pc:picChg chg="del">
          <ac:chgData name="김종윤 (기계및신소재공학부)" userId="eb648ead-bc29-4607-b778-05ee385bf48d" providerId="ADAL" clId="{0B1A2926-20C4-4238-9515-3162432E875B}" dt="2018-05-29T00:23:38.213" v="4531" actId="478"/>
          <ac:picMkLst>
            <pc:docMk/>
            <pc:sldMk cId="468203535" sldId="294"/>
            <ac:picMk id="10" creationId="{B986F34B-96F1-4544-9F11-120FBF4BD209}"/>
          </ac:picMkLst>
        </pc:picChg>
        <pc:picChg chg="del">
          <ac:chgData name="김종윤 (기계및신소재공학부)" userId="eb648ead-bc29-4607-b778-05ee385bf48d" providerId="ADAL" clId="{0B1A2926-20C4-4238-9515-3162432E875B}" dt="2018-05-29T00:23:37.705" v="4530" actId="478"/>
          <ac:picMkLst>
            <pc:docMk/>
            <pc:sldMk cId="468203535" sldId="294"/>
            <ac:picMk id="12" creationId="{9B5AA467-548E-4936-8718-92C387808989}"/>
          </ac:picMkLst>
        </pc:picChg>
        <pc:picChg chg="del">
          <ac:chgData name="김종윤 (기계및신소재공학부)" userId="eb648ead-bc29-4607-b778-05ee385bf48d" providerId="ADAL" clId="{0B1A2926-20C4-4238-9515-3162432E875B}" dt="2018-05-29T00:23:33.610" v="4528" actId="478"/>
          <ac:picMkLst>
            <pc:docMk/>
            <pc:sldMk cId="468203535" sldId="294"/>
            <ac:picMk id="15" creationId="{FA48E882-307F-4D29-8793-514EFF5D82C4}"/>
          </ac:picMkLst>
        </pc:picChg>
        <pc:picChg chg="del">
          <ac:chgData name="김종윤 (기계및신소재공학부)" userId="eb648ead-bc29-4607-b778-05ee385bf48d" providerId="ADAL" clId="{0B1A2926-20C4-4238-9515-3162432E875B}" dt="2018-05-29T00:23:32.909" v="4527" actId="478"/>
          <ac:picMkLst>
            <pc:docMk/>
            <pc:sldMk cId="468203535" sldId="294"/>
            <ac:picMk id="17" creationId="{5AB1C1A6-2981-4F65-81DF-A3144E0BD864}"/>
          </ac:picMkLst>
        </pc:picChg>
        <pc:cxnChg chg="mod">
          <ac:chgData name="김종윤 (기계및신소재공학부)" userId="eb648ead-bc29-4607-b778-05ee385bf48d" providerId="ADAL" clId="{0B1A2926-20C4-4238-9515-3162432E875B}" dt="2018-05-29T00:38:53.671" v="5093" actId="14100"/>
          <ac:cxnSpMkLst>
            <pc:docMk/>
            <pc:sldMk cId="468203535" sldId="294"/>
            <ac:cxnSpMk id="18" creationId="{AEE5299D-14CA-47A9-AC9C-0BE4590BB1F1}"/>
          </ac:cxnSpMkLst>
        </pc:cxnChg>
      </pc:sldChg>
      <pc:sldChg chg="add del">
        <pc:chgData name="김종윤 (기계및신소재공학부)" userId="eb648ead-bc29-4607-b778-05ee385bf48d" providerId="ADAL" clId="{0B1A2926-20C4-4238-9515-3162432E875B}" dt="2018-05-29T00:22:49.551" v="4501" actId="2696"/>
        <pc:sldMkLst>
          <pc:docMk/>
          <pc:sldMk cId="2090840384" sldId="294"/>
        </pc:sldMkLst>
      </pc:sldChg>
      <pc:sldChg chg="addSp delSp modSp add">
        <pc:chgData name="김종윤 (기계및신소재공학부)" userId="eb648ead-bc29-4607-b778-05ee385bf48d" providerId="ADAL" clId="{0B1A2926-20C4-4238-9515-3162432E875B}" dt="2018-05-29T01:20:05.994" v="5941" actId="1035"/>
        <pc:sldMkLst>
          <pc:docMk/>
          <pc:sldMk cId="3975622188" sldId="295"/>
        </pc:sldMkLst>
        <pc:spChg chg="mod">
          <ac:chgData name="김종윤 (기계및신소재공학부)" userId="eb648ead-bc29-4607-b778-05ee385bf48d" providerId="ADAL" clId="{0B1A2926-20C4-4238-9515-3162432E875B}" dt="2018-05-29T00:38:57.252" v="5096" actId="20577"/>
          <ac:spMkLst>
            <pc:docMk/>
            <pc:sldMk cId="3975622188" sldId="295"/>
            <ac:spMk id="2" creationId="{FBC08F42-EC07-44DD-A867-2FCE1F5DC5FF}"/>
          </ac:spMkLst>
        </pc:spChg>
        <pc:spChg chg="mod">
          <ac:chgData name="김종윤 (기계및신소재공학부)" userId="eb648ead-bc29-4607-b778-05ee385bf48d" providerId="ADAL" clId="{0B1A2926-20C4-4238-9515-3162432E875B}" dt="2018-05-29T01:13:55.515" v="5856" actId="20577"/>
          <ac:spMkLst>
            <pc:docMk/>
            <pc:sldMk cId="3975622188" sldId="295"/>
            <ac:spMk id="11" creationId="{F1FE823D-BF9B-4DC4-B91F-3AF74F4C6A0B}"/>
          </ac:spMkLst>
        </pc:spChg>
        <pc:spChg chg="add mod">
          <ac:chgData name="김종윤 (기계및신소재공학부)" userId="eb648ead-bc29-4607-b778-05ee385bf48d" providerId="ADAL" clId="{0B1A2926-20C4-4238-9515-3162432E875B}" dt="2018-05-29T01:20:05.994" v="5941" actId="1035"/>
          <ac:spMkLst>
            <pc:docMk/>
            <pc:sldMk cId="3975622188" sldId="295"/>
            <ac:spMk id="12" creationId="{0EDF2978-2C63-4F20-B4A8-55C34037EDA9}"/>
          </ac:spMkLst>
        </pc:spChg>
        <pc:spChg chg="del mod">
          <ac:chgData name="김종윤 (기계및신소재공학부)" userId="eb648ead-bc29-4607-b778-05ee385bf48d" providerId="ADAL" clId="{0B1A2926-20C4-4238-9515-3162432E875B}" dt="2018-05-29T00:39:10.379" v="5100" actId="478"/>
          <ac:spMkLst>
            <pc:docMk/>
            <pc:sldMk cId="3975622188" sldId="295"/>
            <ac:spMk id="13" creationId="{4FD816DB-2A11-4BE0-A81D-764AD25F5A52}"/>
          </ac:spMkLst>
        </pc:spChg>
        <pc:spChg chg="add mod">
          <ac:chgData name="김종윤 (기계및신소재공학부)" userId="eb648ead-bc29-4607-b778-05ee385bf48d" providerId="ADAL" clId="{0B1A2926-20C4-4238-9515-3162432E875B}" dt="2018-05-29T00:51:29.878" v="5402" actId="1076"/>
          <ac:spMkLst>
            <pc:docMk/>
            <pc:sldMk cId="3975622188" sldId="295"/>
            <ac:spMk id="14" creationId="{421730B4-21A9-4609-84AF-7763E6FFC560}"/>
          </ac:spMkLst>
        </pc:spChg>
        <pc:picChg chg="del">
          <ac:chgData name="김종윤 (기계및신소재공학부)" userId="eb648ead-bc29-4607-b778-05ee385bf48d" providerId="ADAL" clId="{0B1A2926-20C4-4238-9515-3162432E875B}" dt="2018-05-29T00:39:06.375" v="5098" actId="478"/>
          <ac:picMkLst>
            <pc:docMk/>
            <pc:sldMk cId="3975622188" sldId="295"/>
            <ac:picMk id="3" creationId="{20A2294F-6253-4C23-AB92-00D460A8F44C}"/>
          </ac:picMkLst>
        </pc:picChg>
        <pc:picChg chg="add mod">
          <ac:chgData name="김종윤 (기계및신소재공학부)" userId="eb648ead-bc29-4607-b778-05ee385bf48d" providerId="ADAL" clId="{0B1A2926-20C4-4238-9515-3162432E875B}" dt="2018-05-29T00:40:41.299" v="5187" actId="1037"/>
          <ac:picMkLst>
            <pc:docMk/>
            <pc:sldMk cId="3975622188" sldId="295"/>
            <ac:picMk id="5" creationId="{90B1432F-40B3-4BEA-B860-515FE43816F3}"/>
          </ac:picMkLst>
        </pc:picChg>
        <pc:picChg chg="add mod">
          <ac:chgData name="김종윤 (기계및신소재공학부)" userId="eb648ead-bc29-4607-b778-05ee385bf48d" providerId="ADAL" clId="{0B1A2926-20C4-4238-9515-3162432E875B}" dt="2018-05-29T01:20:05.994" v="5941" actId="1035"/>
          <ac:picMkLst>
            <pc:docMk/>
            <pc:sldMk cId="3975622188" sldId="295"/>
            <ac:picMk id="6" creationId="{78C1AFDC-E385-4F62-B04F-66C21FE288A9}"/>
          </ac:picMkLst>
        </pc:picChg>
        <pc:picChg chg="add mod">
          <ac:chgData name="김종윤 (기계및신소재공학부)" userId="eb648ead-bc29-4607-b778-05ee385bf48d" providerId="ADAL" clId="{0B1A2926-20C4-4238-9515-3162432E875B}" dt="2018-05-29T00:42:04.587" v="5198" actId="1076"/>
          <ac:picMkLst>
            <pc:docMk/>
            <pc:sldMk cId="3975622188" sldId="295"/>
            <ac:picMk id="7" creationId="{88127516-4DFB-4129-AFDC-EE41C5DC8EE1}"/>
          </ac:picMkLst>
        </pc:picChg>
        <pc:cxnChg chg="mod">
          <ac:chgData name="김종윤 (기계및신소재공학부)" userId="eb648ead-bc29-4607-b778-05ee385bf48d" providerId="ADAL" clId="{0B1A2926-20C4-4238-9515-3162432E875B}" dt="2018-05-29T00:39:02.180" v="5097" actId="14100"/>
          <ac:cxnSpMkLst>
            <pc:docMk/>
            <pc:sldMk cId="3975622188" sldId="295"/>
            <ac:cxnSpMk id="18" creationId="{AEE5299D-14CA-47A9-AC9C-0BE4590BB1F1}"/>
          </ac:cxnSpMkLst>
        </pc:cxnChg>
      </pc:sldChg>
      <pc:sldChg chg="addSp delSp modSp add">
        <pc:chgData name="김종윤 (기계및신소재공학부)" userId="eb648ead-bc29-4607-b778-05ee385bf48d" providerId="ADAL" clId="{0B1A2926-20C4-4238-9515-3162432E875B}" dt="2018-05-29T01:18:43.056" v="5923" actId="207"/>
        <pc:sldMkLst>
          <pc:docMk/>
          <pc:sldMk cId="3007557779" sldId="296"/>
        </pc:sldMkLst>
        <pc:spChg chg="mod">
          <ac:chgData name="김종윤 (기계및신소재공학부)" userId="eb648ead-bc29-4607-b778-05ee385bf48d" providerId="ADAL" clId="{0B1A2926-20C4-4238-9515-3162432E875B}" dt="2018-05-29T00:59:46.072" v="5646" actId="20577"/>
          <ac:spMkLst>
            <pc:docMk/>
            <pc:sldMk cId="3007557779" sldId="296"/>
            <ac:spMk id="2" creationId="{FBC08F42-EC07-44DD-A867-2FCE1F5DC5FF}"/>
          </ac:spMkLst>
        </pc:spChg>
        <pc:spChg chg="del mod">
          <ac:chgData name="김종윤 (기계및신소재공학부)" userId="eb648ead-bc29-4607-b778-05ee385bf48d" providerId="ADAL" clId="{0B1A2926-20C4-4238-9515-3162432E875B}" dt="2018-05-29T01:05:52.544" v="5696" actId="478"/>
          <ac:spMkLst>
            <pc:docMk/>
            <pc:sldMk cId="3007557779" sldId="296"/>
            <ac:spMk id="11" creationId="{F1FE823D-BF9B-4DC4-B91F-3AF74F4C6A0B}"/>
          </ac:spMkLst>
        </pc:spChg>
        <pc:spChg chg="del">
          <ac:chgData name="김종윤 (기계및신소재공학부)" userId="eb648ead-bc29-4607-b778-05ee385bf48d" providerId="ADAL" clId="{0B1A2926-20C4-4238-9515-3162432E875B}" dt="2018-05-29T00:59:58.641" v="5651" actId="478"/>
          <ac:spMkLst>
            <pc:docMk/>
            <pc:sldMk cId="3007557779" sldId="296"/>
            <ac:spMk id="12" creationId="{0EDF2978-2C63-4F20-B4A8-55C34037EDA9}"/>
          </ac:spMkLst>
        </pc:spChg>
        <pc:spChg chg="del">
          <ac:chgData name="김종윤 (기계및신소재공학부)" userId="eb648ead-bc29-4607-b778-05ee385bf48d" providerId="ADAL" clId="{0B1A2926-20C4-4238-9515-3162432E875B}" dt="2018-05-29T00:59:56.049" v="5648" actId="478"/>
          <ac:spMkLst>
            <pc:docMk/>
            <pc:sldMk cId="3007557779" sldId="296"/>
            <ac:spMk id="14" creationId="{421730B4-21A9-4609-84AF-7763E6FFC560}"/>
          </ac:spMkLst>
        </pc:spChg>
        <pc:spChg chg="add mod">
          <ac:chgData name="김종윤 (기계및신소재공학부)" userId="eb648ead-bc29-4607-b778-05ee385bf48d" providerId="ADAL" clId="{0B1A2926-20C4-4238-9515-3162432E875B}" dt="2018-05-29T01:18:43.056" v="5923" actId="207"/>
          <ac:spMkLst>
            <pc:docMk/>
            <pc:sldMk cId="3007557779" sldId="296"/>
            <ac:spMk id="15" creationId="{3E3A9FD7-D92B-4960-9F17-9E2C8565CF47}"/>
          </ac:spMkLst>
        </pc:spChg>
        <pc:picChg chg="del">
          <ac:chgData name="김종윤 (기계및신소재공학부)" userId="eb648ead-bc29-4607-b778-05ee385bf48d" providerId="ADAL" clId="{0B1A2926-20C4-4238-9515-3162432E875B}" dt="2018-05-29T00:59:56.746" v="5649" actId="478"/>
          <ac:picMkLst>
            <pc:docMk/>
            <pc:sldMk cId="3007557779" sldId="296"/>
            <ac:picMk id="5" creationId="{90B1432F-40B3-4BEA-B860-515FE43816F3}"/>
          </ac:picMkLst>
        </pc:picChg>
        <pc:picChg chg="del">
          <ac:chgData name="김종윤 (기계및신소재공학부)" userId="eb648ead-bc29-4607-b778-05ee385bf48d" providerId="ADAL" clId="{0B1A2926-20C4-4238-9515-3162432E875B}" dt="2018-05-29T00:59:57.096" v="5650" actId="478"/>
          <ac:picMkLst>
            <pc:docMk/>
            <pc:sldMk cId="3007557779" sldId="296"/>
            <ac:picMk id="6" creationId="{78C1AFDC-E385-4F62-B04F-66C21FE288A9}"/>
          </ac:picMkLst>
        </pc:picChg>
        <pc:picChg chg="mod">
          <ac:chgData name="김종윤 (기계및신소재공학부)" userId="eb648ead-bc29-4607-b778-05ee385bf48d" providerId="ADAL" clId="{0B1A2926-20C4-4238-9515-3162432E875B}" dt="2018-05-29T01:06:16.567" v="5731" actId="1035"/>
          <ac:picMkLst>
            <pc:docMk/>
            <pc:sldMk cId="3007557779" sldId="296"/>
            <ac:picMk id="7" creationId="{88127516-4DFB-4129-AFDC-EE41C5DC8EE1}"/>
          </ac:picMkLst>
        </pc:picChg>
        <pc:picChg chg="add mod">
          <ac:chgData name="김종윤 (기계및신소재공학부)" userId="eb648ead-bc29-4607-b778-05ee385bf48d" providerId="ADAL" clId="{0B1A2926-20C4-4238-9515-3162432E875B}" dt="2018-05-29T01:06:16.567" v="5731" actId="1035"/>
          <ac:picMkLst>
            <pc:docMk/>
            <pc:sldMk cId="3007557779" sldId="296"/>
            <ac:picMk id="13" creationId="{F0F9DD5D-FD2C-4777-94AE-828063090DF1}"/>
          </ac:picMkLst>
        </pc:picChg>
        <pc:cxnChg chg="mod">
          <ac:chgData name="김종윤 (기계및신소재공학부)" userId="eb648ead-bc29-4607-b778-05ee385bf48d" providerId="ADAL" clId="{0B1A2926-20C4-4238-9515-3162432E875B}" dt="2018-05-29T00:59:51.979" v="5647" actId="14100"/>
          <ac:cxnSpMkLst>
            <pc:docMk/>
            <pc:sldMk cId="3007557779" sldId="296"/>
            <ac:cxnSpMk id="18" creationId="{AEE5299D-14CA-47A9-AC9C-0BE4590BB1F1}"/>
          </ac:cxnSpMkLst>
        </pc:cxnChg>
      </pc:sldChg>
    </pc:docChg>
  </pc:docChgLst>
  <pc:docChgLst>
    <pc:chgData name=" 김종윤" userId="eb648ead-bc29-4607-b778-05ee385bf48d" providerId="ADAL" clId="{F633CC62-F1DB-4290-A19B-A2D73B14C82A}"/>
    <pc:docChg chg="addSld modSld">
      <pc:chgData name=" 김종윤" userId="eb648ead-bc29-4607-b778-05ee385bf48d" providerId="ADAL" clId="{F633CC62-F1DB-4290-A19B-A2D73B14C82A}" dt="2018-05-28T12:08:57.653" v="0"/>
      <pc:docMkLst>
        <pc:docMk/>
      </pc:docMkLst>
      <pc:sldChg chg="add">
        <pc:chgData name=" 김종윤" userId="eb648ead-bc29-4607-b778-05ee385bf48d" providerId="ADAL" clId="{F633CC62-F1DB-4290-A19B-A2D73B14C82A}" dt="2018-05-28T12:08:57.653" v="0"/>
        <pc:sldMkLst>
          <pc:docMk/>
          <pc:sldMk cId="20143499" sldId="28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E29D895-7F86-4E56-82A4-CF08309950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9798" cy="3437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E6CA49-38A0-4282-946B-67CC7DA654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33588" y="0"/>
            <a:ext cx="4309798" cy="3437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57831-C900-44C6-8BD5-7F2B6AA730D8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072D7A-BD62-427F-8624-E95724B707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4279"/>
            <a:ext cx="4309798" cy="3437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C6610B-E78A-41C4-BB88-0308C0F8A28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33588" y="6514279"/>
            <a:ext cx="4309798" cy="3437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8DA76-ACB2-4119-8B04-42D835D1E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39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2018-05-28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948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2018-05-28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319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2018-05-28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8976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10">
            <a:extLst>
              <a:ext uri="{FF2B5EF4-FFF2-40B4-BE49-F238E27FC236}">
                <a16:creationId xmlns:a16="http://schemas.microsoft.com/office/drawing/2014/main" id="{11AF22B9-3F4C-41FB-9B20-1BAD460A13CB}"/>
              </a:ext>
            </a:extLst>
          </p:cNvPr>
          <p:cNvCxnSpPr/>
          <p:nvPr userDrawn="1"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7084C5B-CE24-487B-A3BF-CADC0FC827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6E4DC235-0203-4D1A-B55C-BA316D79F9BF}"/>
              </a:ext>
            </a:extLst>
          </p:cNvPr>
          <p:cNvGrpSpPr/>
          <p:nvPr userDrawn="1"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F5E0696-3F26-48DE-A1C0-D1A2458F52C7}"/>
                </a:ext>
              </a:extLst>
            </p:cNvPr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0" name="직선 연결선 70">
              <a:extLst>
                <a:ext uri="{FF2B5EF4-FFF2-40B4-BE49-F238E27FC236}">
                  <a16:creationId xmlns:a16="http://schemas.microsoft.com/office/drawing/2014/main" id="{C85046F0-0FCD-4F08-AC66-D00072C533DD}"/>
                </a:ext>
              </a:extLst>
            </p:cNvPr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5E2E9A4-45AF-4260-AC17-99E6D4D0E28B}"/>
                </a:ext>
              </a:extLst>
            </p:cNvPr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058DF30A-ACD8-423B-8554-B7562D7CF8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4BFDD7-006C-4A27-BF45-BCCD395110FC}"/>
              </a:ext>
            </a:extLst>
          </p:cNvPr>
          <p:cNvSpPr txBox="1"/>
          <p:nvPr userDrawn="1"/>
        </p:nvSpPr>
        <p:spPr>
          <a:xfrm>
            <a:off x="22783960" y="1174345"/>
            <a:ext cx="668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CA7D5329-C58C-4A2B-9C69-28DFE8868CB1}" type="slidenum">
              <a:rPr lang="ko-KR" altLang="en-US" sz="3200" b="1" smtClean="0">
                <a:solidFill>
                  <a:schemeClr val="bg1"/>
                </a:solidFill>
              </a:rPr>
              <a:pPr algn="ctr"/>
              <a:t>‹#›</a:t>
            </a:fld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656F276-ECC3-439B-A6CA-65EF7D5817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66"/>
          <a:stretch/>
        </p:blipFill>
        <p:spPr>
          <a:xfrm rot="10800000" flipH="1">
            <a:off x="3241420" y="12845944"/>
            <a:ext cx="347412" cy="282172"/>
          </a:xfrm>
          <a:prstGeom prst="rect">
            <a:avLst/>
          </a:prstGeom>
          <a:noFill/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8E021E0-5067-472F-9FB3-E19BE8F4A9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54" r="22181"/>
          <a:stretch/>
        </p:blipFill>
        <p:spPr>
          <a:xfrm rot="10800000">
            <a:off x="3619500" y="12845944"/>
            <a:ext cx="355600" cy="282172"/>
          </a:xfrm>
          <a:prstGeom prst="rect">
            <a:avLst/>
          </a:prstGeom>
          <a:noFill/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2AD587B-B7DA-45CA-B68C-A1813EF263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09" t="3" r="54056" b="44807"/>
          <a:stretch/>
        </p:blipFill>
        <p:spPr>
          <a:xfrm rot="5400000">
            <a:off x="3360821" y="12938372"/>
            <a:ext cx="99047" cy="155730"/>
          </a:xfrm>
          <a:prstGeom prst="rect">
            <a:avLst/>
          </a:prstGeom>
          <a:noFill/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710EB7E-94C5-4DF0-9A20-2DE823D683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06"/>
          <a:stretch/>
        </p:blipFill>
        <p:spPr>
          <a:xfrm flipV="1">
            <a:off x="4018468" y="12845944"/>
            <a:ext cx="239555" cy="2821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061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2018-05-28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48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2018-05-28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96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2018-05-28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929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2018-05-28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584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2018-05-28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606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2018-05-28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891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2018-05-28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913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2018-05-28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522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826B7-21E3-C947-B317-9E30A7CD80BA}" type="datetimeFigureOut">
              <a:rPr kumimoji="1" lang="ko-KR" altLang="en-US" smtClean="0"/>
              <a:t>2018-05-28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175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1828709" rtl="0" eaLnBrk="1" latinLnBrk="1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1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2413" cy="137151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066800"/>
            <a:ext cx="2133600" cy="21336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 flipV="1">
            <a:off x="2474287" y="6592058"/>
            <a:ext cx="6292523" cy="50868"/>
          </a:xfrm>
          <a:prstGeom prst="rect">
            <a:avLst/>
          </a:prstGeom>
          <a:solidFill>
            <a:srgbClr val="43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2856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5904414" y="6648314"/>
            <a:ext cx="26773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May 29, 2018</a:t>
            </a:r>
            <a:endParaRPr kumimoji="1" lang="ko-KR" altLang="en-US" sz="30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935197" y="11234769"/>
            <a:ext cx="4737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PRESENTER : </a:t>
            </a:r>
            <a:r>
              <a:rPr kumimoji="1" lang="en-US" altLang="ko-KR" sz="2800" b="1" dirty="0" err="1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JongYun</a:t>
            </a:r>
            <a:r>
              <a:rPr kumimoji="1" lang="en-US" altLang="ko-KR" sz="28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 Kim</a:t>
            </a:r>
            <a:endParaRPr kumimoji="1" lang="ko-KR" altLang="en-US" sz="23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1033752" y="11864669"/>
            <a:ext cx="13325074" cy="45719"/>
          </a:xfrm>
          <a:prstGeom prst="rect">
            <a:avLst/>
          </a:prstGeom>
          <a:solidFill>
            <a:srgbClr val="0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2856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8226" y="11999508"/>
            <a:ext cx="13028060" cy="114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2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 Gothic ExtraBold" charset="-127"/>
              </a:rPr>
              <a:t>UNIST </a:t>
            </a:r>
            <a:r>
              <a:rPr lang="en-US" altLang="ko-KR" sz="22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/>
                <a:cs typeface="Nanum Gothic ExtraBold" charset="-127"/>
              </a:rPr>
              <a:t>A</a:t>
            </a:r>
            <a:r>
              <a:rPr lang="en-US" altLang="ko-KR" sz="22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 Gothic ExtraBold" charset="-127"/>
              </a:rPr>
              <a:t>utonomous </a:t>
            </a:r>
            <a:r>
              <a:rPr lang="en-US" altLang="ko-KR" sz="22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/>
                <a:cs typeface="Nanum Gothic ExtraBold" charset="-127"/>
              </a:rPr>
              <a:t>S</a:t>
            </a:r>
            <a:r>
              <a:rPr lang="en-US" altLang="ko-KR" sz="22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 Gothic ExtraBold" charset="-127"/>
              </a:rPr>
              <a:t>ystem </a:t>
            </a:r>
            <a:r>
              <a:rPr lang="en-US" altLang="ko-KR" sz="22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/>
                <a:cs typeface="Nanum Gothic ExtraBold" charset="-127"/>
              </a:rPr>
              <a:t>L</a:t>
            </a:r>
            <a:r>
              <a:rPr lang="en-US" altLang="ko-KR" sz="22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 Gothic ExtraBold" charset="-127"/>
              </a:rPr>
              <a:t>AB</a:t>
            </a:r>
          </a:p>
          <a:p>
            <a:pPr>
              <a:lnSpc>
                <a:spcPct val="110000"/>
              </a:lnSpc>
            </a:pPr>
            <a:r>
              <a:rPr lang="en-US" altLang="ko-KR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Gothic Regular" charset="-127"/>
              </a:rPr>
              <a:t>Address. </a:t>
            </a:r>
            <a:r>
              <a:rPr lang="ko-KR" altLang="en-US" sz="2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Gothic Regular" charset="-127"/>
              </a:rPr>
              <a:t> </a:t>
            </a:r>
            <a:r>
              <a:rPr lang="en-US" altLang="ko-KR" sz="2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Gothic Regular" charset="-127"/>
              </a:rPr>
              <a:t>112-#810,</a:t>
            </a:r>
            <a:r>
              <a:rPr lang="ko-KR" altLang="en-US" sz="2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Gothic Regular" charset="-127"/>
              </a:rPr>
              <a:t> </a:t>
            </a:r>
            <a:r>
              <a:rPr lang="en-US" altLang="ko-KR" sz="2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Gothic Regular" charset="-127"/>
              </a:rPr>
              <a:t>50</a:t>
            </a:r>
            <a:r>
              <a:rPr lang="ko-KR" altLang="en-US" sz="2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Gothic Regular" charset="-127"/>
              </a:rPr>
              <a:t> </a:t>
            </a:r>
            <a:r>
              <a:rPr lang="en-US" altLang="ko-KR" sz="2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Gothic Regular" charset="-127"/>
              </a:rPr>
              <a:t>UNIST-</a:t>
            </a:r>
            <a:r>
              <a:rPr lang="en-US" altLang="ko-KR" sz="2000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Gothic Regular" charset="-127"/>
              </a:rPr>
              <a:t>gil</a:t>
            </a:r>
            <a:r>
              <a:rPr lang="en-US" altLang="ko-KR" sz="2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Gothic Regular" charset="-127"/>
              </a:rPr>
              <a:t>,</a:t>
            </a:r>
            <a:r>
              <a:rPr lang="ko-KR" altLang="en-US" sz="2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Gothic Regular" charset="-127"/>
              </a:rPr>
              <a:t> </a:t>
            </a:r>
            <a:r>
              <a:rPr lang="en-US" altLang="ko-KR" sz="2000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Gothic Regular" charset="-127"/>
              </a:rPr>
              <a:t>Ulju</a:t>
            </a:r>
            <a:r>
              <a:rPr lang="en-US" altLang="ko-KR" sz="2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Gothic Regular" charset="-127"/>
              </a:rPr>
              <a:t>-gun, Ulsan, 44919, South Korea</a:t>
            </a:r>
          </a:p>
          <a:p>
            <a:pPr>
              <a:lnSpc>
                <a:spcPct val="110000"/>
              </a:lnSpc>
            </a:pPr>
            <a:r>
              <a:rPr lang="ko-KR" altLang="en-US" sz="20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 Gothic ExtraBold" charset="-127"/>
              </a:rPr>
              <a:t>Tel</a:t>
            </a:r>
            <a:r>
              <a:rPr lang="ko-KR" altLang="en-US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 Gothic ExtraBold" charset="-127"/>
              </a:rPr>
              <a:t>.  </a:t>
            </a:r>
            <a:r>
              <a:rPr lang="ko-KR" altLang="en-US" sz="2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Gothic Regular" charset="-127"/>
              </a:rPr>
              <a:t>+82 52 217 </a:t>
            </a:r>
            <a:r>
              <a:rPr lang="en-US" altLang="ko-KR" sz="2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Gothic Regular" charset="-127"/>
              </a:rPr>
              <a:t>2368</a:t>
            </a:r>
            <a:r>
              <a:rPr lang="ko-KR" altLang="en-US" sz="2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Gothic Regular" charset="-127"/>
              </a:rPr>
              <a:t>       </a:t>
            </a:r>
            <a:r>
              <a:rPr lang="ko-KR" altLang="en-US" sz="20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 Gothic ExtraBold" charset="-127"/>
              </a:rPr>
              <a:t>Web</a:t>
            </a:r>
            <a:r>
              <a:rPr lang="ko-KR" altLang="en-US" sz="2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 Gothic ExtraBold" charset="-127"/>
              </a:rPr>
              <a:t>.</a:t>
            </a:r>
            <a:r>
              <a:rPr lang="ko-KR" altLang="en-US" sz="2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Gothic Regular" charset="-127"/>
              </a:rPr>
              <a:t>  </a:t>
            </a:r>
            <a:r>
              <a:rPr lang="en-US" altLang="ko-KR" sz="2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/>
                <a:cs typeface="NanumGothic Regular" charset="-127"/>
              </a:rPr>
              <a:t>https://sites.google.com/site/aslunist/</a:t>
            </a:r>
            <a:endParaRPr lang="ko-KR" altLang="en-US" sz="2000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/>
              <a:cs typeface="NanumGothic Regular" charset="-127"/>
            </a:endParaRPr>
          </a:p>
        </p:txBody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F98E4231-6047-4C27-BAA3-9018C7F7A4F0}"/>
              </a:ext>
            </a:extLst>
          </p:cNvPr>
          <p:cNvSpPr txBox="1"/>
          <p:nvPr/>
        </p:nvSpPr>
        <p:spPr>
          <a:xfrm>
            <a:off x="1028668" y="4995561"/>
            <a:ext cx="807179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20.4 Combined Bayes-</a:t>
            </a:r>
          </a:p>
          <a:p>
            <a:r>
              <a:rPr kumimoji="1" lang="en-US" altLang="ko-KR" sz="4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    </a:t>
            </a:r>
            <a:r>
              <a:rPr kumimoji="1" lang="en-US" altLang="ko-KR" sz="4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  </a:t>
            </a:r>
            <a:r>
              <a:rPr kumimoji="1" lang="en-US" altLang="ko-KR" sz="4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 Frequentist Estimation</a:t>
            </a:r>
            <a:endParaRPr kumimoji="1" lang="ko-KR" altLang="en-US" sz="46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03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12595860"/>
            <a:ext cx="24382413" cy="1120139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" name="직사각형 19"/>
          <p:cNvSpPr>
            <a:spLocks noChangeArrowheads="1"/>
          </p:cNvSpPr>
          <p:nvPr/>
        </p:nvSpPr>
        <p:spPr bwMode="auto">
          <a:xfrm>
            <a:off x="9521615" y="5018451"/>
            <a:ext cx="4982005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63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THANK YOU</a:t>
            </a:r>
          </a:p>
          <a:p>
            <a:pPr algn="ctr" eaLnBrk="1" hangingPunct="1"/>
            <a:endParaRPr lang="en-US" altLang="ko-KR" sz="63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  <a:p>
            <a:pPr algn="ctr" eaLnBrk="1" hangingPunct="1"/>
            <a:r>
              <a:rPr lang="en-US" altLang="ko-KR" sz="63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Q&amp;A</a:t>
            </a:r>
            <a:endParaRPr lang="ko-KR" altLang="en-US" sz="63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924" y="12918877"/>
            <a:ext cx="4480562" cy="47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0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BC08F42-EC07-44DD-A867-2FCE1F5DC5FF}"/>
              </a:ext>
            </a:extLst>
          </p:cNvPr>
          <p:cNvSpPr/>
          <p:nvPr/>
        </p:nvSpPr>
        <p:spPr>
          <a:xfrm>
            <a:off x="1017588" y="1550843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3" name="직선 연결선 41">
            <a:extLst>
              <a:ext uri="{FF2B5EF4-FFF2-40B4-BE49-F238E27FC236}">
                <a16:creationId xmlns:a16="http://schemas.microsoft.com/office/drawing/2014/main" id="{AF911BD2-534A-467A-9F41-54AA166F6EA1}"/>
              </a:ext>
            </a:extLst>
          </p:cNvPr>
          <p:cNvCxnSpPr>
            <a:cxnSpLocks/>
          </p:cNvCxnSpPr>
          <p:nvPr/>
        </p:nvCxnSpPr>
        <p:spPr>
          <a:xfrm>
            <a:off x="1086168" y="2405523"/>
            <a:ext cx="3398746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30FDD07-E5FB-4AD8-BAA2-7492339170FD}"/>
              </a:ext>
            </a:extLst>
          </p:cNvPr>
          <p:cNvSpPr/>
          <p:nvPr/>
        </p:nvSpPr>
        <p:spPr>
          <a:xfrm>
            <a:off x="1584645" y="4101495"/>
            <a:ext cx="4139004" cy="784830"/>
          </a:xfrm>
          <a:prstGeom prst="roundRect">
            <a:avLst>
              <a:gd name="adj" fmla="val 17540"/>
            </a:avLst>
          </a:prstGeom>
          <a:solidFill>
            <a:schemeClr val="accent1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Bayesian estimates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7EEAFC-E6C8-4B4E-95F0-6047EEA7636E}"/>
              </a:ext>
            </a:extLst>
          </p:cNvPr>
          <p:cNvSpPr/>
          <p:nvPr/>
        </p:nvSpPr>
        <p:spPr>
          <a:xfrm>
            <a:off x="1017588" y="5226472"/>
            <a:ext cx="10237524" cy="270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Immune from selection bias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 data-based model selection rule has no effect on the likelihood function or posterior distribution</a:t>
            </a:r>
          </a:p>
          <a:p>
            <a:pPr algn="ctr">
              <a:lnSpc>
                <a:spcPct val="12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9A1C781-CB13-4BD9-8A41-DBAC401550DC}"/>
              </a:ext>
            </a:extLst>
          </p:cNvPr>
          <p:cNvSpPr/>
          <p:nvPr/>
        </p:nvSpPr>
        <p:spPr>
          <a:xfrm>
            <a:off x="12766995" y="4101495"/>
            <a:ext cx="4139004" cy="784830"/>
          </a:xfrm>
          <a:prstGeom prst="roundRect">
            <a:avLst>
              <a:gd name="adj" fmla="val 17540"/>
            </a:avLst>
          </a:prstGeom>
          <a:solidFill>
            <a:schemeClr val="accent1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In high dimensions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8C0E0C-D837-4218-AC6E-42BFF6CADF3C}"/>
              </a:ext>
            </a:extLst>
          </p:cNvPr>
          <p:cNvSpPr/>
          <p:nvPr/>
        </p:nvSpPr>
        <p:spPr>
          <a:xfrm>
            <a:off x="12191205" y="5226472"/>
            <a:ext cx="10497345" cy="2707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To set proper prior becomes difficult and possibly dangerous in higher dimensions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 chosen prior has to apply to the entire parameters and not just the part we are interested in</a:t>
            </a:r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02A8511-0FA5-429E-B2D1-8A401FF7B551}"/>
              </a:ext>
            </a:extLst>
          </p:cNvPr>
          <p:cNvSpPr/>
          <p:nvPr/>
        </p:nvSpPr>
        <p:spPr>
          <a:xfrm rot="5400000">
            <a:off x="11089931" y="8019144"/>
            <a:ext cx="1074023" cy="1128524"/>
          </a:xfrm>
          <a:prstGeom prst="rightArrow">
            <a:avLst>
              <a:gd name="adj1" fmla="val 50000"/>
              <a:gd name="adj2" fmla="val 4122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57B4ED9-D6EF-44FD-9403-5B2BD3F20DE9}"/>
              </a:ext>
            </a:extLst>
          </p:cNvPr>
          <p:cNvSpPr/>
          <p:nvPr/>
        </p:nvSpPr>
        <p:spPr>
          <a:xfrm>
            <a:off x="5514232" y="9643782"/>
            <a:ext cx="12225420" cy="1824032"/>
          </a:xfrm>
          <a:prstGeom prst="roundRect">
            <a:avLst>
              <a:gd name="adj" fmla="val 7736"/>
            </a:avLst>
          </a:prstGeom>
          <a:solidFill>
            <a:schemeClr val="accent4">
              <a:lumMod val="20000"/>
              <a:lumOff val="8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Introduction to a </a:t>
            </a:r>
            <a:r>
              <a:rPr lang="en-US" altLang="ko-KR" b="1" dirty="0">
                <a:solidFill>
                  <a:srgbClr val="C00000"/>
                </a:solidFill>
              </a:rPr>
              <a:t>Bayes-frequentist estimation technique</a:t>
            </a:r>
            <a:r>
              <a:rPr lang="en-US" altLang="ko-KR" b="1" dirty="0">
                <a:solidFill>
                  <a:schemeClr val="tx1"/>
                </a:solidFill>
              </a:rPr>
              <a:t> like Tweedie’s rule in Empirical Bayes methods</a:t>
            </a:r>
          </a:p>
        </p:txBody>
      </p:sp>
    </p:spTree>
    <p:extLst>
      <p:ext uri="{BB962C8B-B14F-4D97-AF65-F5344CB8AC3E}">
        <p14:creationId xmlns:p14="http://schemas.microsoft.com/office/powerpoint/2010/main" val="2014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BC08F42-EC07-44DD-A867-2FCE1F5DC5FF}"/>
              </a:ext>
            </a:extLst>
          </p:cNvPr>
          <p:cNvSpPr/>
          <p:nvPr/>
        </p:nvSpPr>
        <p:spPr>
          <a:xfrm>
            <a:off x="1017588" y="1550843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Problem Definition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FBF889B-13B3-421B-8B5D-82C859B6659C}"/>
                  </a:ext>
                </a:extLst>
              </p:cNvPr>
              <p:cNvSpPr/>
              <p:nvPr/>
            </p:nvSpPr>
            <p:spPr>
              <a:xfrm>
                <a:off x="1086168" y="2824803"/>
                <a:ext cx="20470812" cy="5078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First, suppose                         is a multi-dimensional family of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Note that we now have different notations.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We want to estimate 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A prior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yields a posterior expectation as follows</a:t>
                </a:r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FBF889B-13B3-421B-8B5D-82C859B665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168" y="2824803"/>
                <a:ext cx="20470812" cy="5078313"/>
              </a:xfrm>
              <a:prstGeom prst="rect">
                <a:avLst/>
              </a:prstGeom>
              <a:blipFill>
                <a:blip r:embed="rId2"/>
                <a:stretch>
                  <a:fillRect l="-893" t="-18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B92722F7-2B5F-4A79-9AF9-4D1DAA6EC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3118" y="2881952"/>
            <a:ext cx="4480994" cy="5851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A1C4AB9-A0DD-407B-9A48-91B69067F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094" y="2922112"/>
            <a:ext cx="2171700" cy="5429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567E91A-7F06-43B0-AB51-0B5DFEEAA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0959" y="5645087"/>
            <a:ext cx="1872461" cy="65043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59056AB-4AFE-47F3-9ACE-88851A2B08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1850" y="7361438"/>
            <a:ext cx="3135189" cy="8876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E7B255EA-7235-4943-997E-B05580709162}"/>
                  </a:ext>
                </a:extLst>
              </p:cNvPr>
              <p:cNvSpPr/>
              <p:nvPr/>
            </p:nvSpPr>
            <p:spPr>
              <a:xfrm>
                <a:off x="8704756" y="8978051"/>
                <a:ext cx="4926765" cy="737050"/>
              </a:xfrm>
              <a:prstGeom prst="roundRect">
                <a:avLst>
                  <a:gd name="adj" fmla="val 7736"/>
                </a:avLst>
              </a:prstGeom>
              <a:solidFill>
                <a:schemeClr val="accent4">
                  <a:lumMod val="20000"/>
                  <a:lumOff val="80000"/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C00000"/>
                    </a:solidFill>
                  </a:rPr>
                  <a:t>Q : How accurate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US" altLang="ko-KR" b="1" dirty="0">
                    <a:solidFill>
                      <a:srgbClr val="C00000"/>
                    </a:solidFill>
                  </a:rPr>
                  <a:t> ?</a:t>
                </a:r>
              </a:p>
            </p:txBody>
          </p:sp>
        </mc:Choice>
        <mc:Fallback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E7B255EA-7235-4943-997E-B055807091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756" y="8978051"/>
                <a:ext cx="4926765" cy="737050"/>
              </a:xfrm>
              <a:prstGeom prst="roundRect">
                <a:avLst>
                  <a:gd name="adj" fmla="val 7736"/>
                </a:avLst>
              </a:prstGeom>
              <a:blipFill>
                <a:blip r:embed="rId7"/>
                <a:stretch>
                  <a:fillRect t="-4132" b="-272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04868F-3B7B-423A-88DD-17AEF6AB04F9}"/>
              </a:ext>
            </a:extLst>
          </p:cNvPr>
          <p:cNvSpPr/>
          <p:nvPr/>
        </p:nvSpPr>
        <p:spPr>
          <a:xfrm>
            <a:off x="1337442" y="9873224"/>
            <a:ext cx="207796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/>
              <a:t>If we believe the prior, the posterior distribution has the exact answer.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/>
              <a:t>But, </a:t>
            </a:r>
            <a:r>
              <a:rPr lang="en-US" altLang="ko-KR" dirty="0">
                <a:solidFill>
                  <a:schemeClr val="accent5"/>
                </a:solidFill>
              </a:rPr>
              <a:t>the prior reflects mathematical convenience and a desire to be uninformative in most cases of high Dim.</a:t>
            </a:r>
            <a:endParaRPr lang="en-US" altLang="ko-KR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/>
              <a:t>There’s a danger of circular reasoning in using a self-selected prior distribution to compute the accuracy of its own estimator</a:t>
            </a:r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1DCE3387-A91B-48C6-B6D3-303C14B97DC8}"/>
              </a:ext>
            </a:extLst>
          </p:cNvPr>
          <p:cNvSpPr/>
          <p:nvPr/>
        </p:nvSpPr>
        <p:spPr>
          <a:xfrm rot="5400000">
            <a:off x="11144026" y="8444260"/>
            <a:ext cx="416664" cy="246855"/>
          </a:xfrm>
          <a:prstGeom prst="rightArrow">
            <a:avLst>
              <a:gd name="adj1" fmla="val 50000"/>
              <a:gd name="adj2" fmla="val 4654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BD9D8F7-4CA8-45F0-8E96-3DBECC5A7841}"/>
              </a:ext>
            </a:extLst>
          </p:cNvPr>
          <p:cNvCxnSpPr>
            <a:cxnSpLocks/>
          </p:cNvCxnSpPr>
          <p:nvPr/>
        </p:nvCxnSpPr>
        <p:spPr>
          <a:xfrm>
            <a:off x="1086168" y="2354723"/>
            <a:ext cx="5219382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24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BEF4DC2-CDEF-465F-BFCE-C2617C82BF45}"/>
                  </a:ext>
                </a:extLst>
              </p:cNvPr>
              <p:cNvSpPr/>
              <p:nvPr/>
            </p:nvSpPr>
            <p:spPr>
              <a:xfrm>
                <a:off x="1657668" y="4552277"/>
                <a:ext cx="20470812" cy="74568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5"/>
                    </a:solidFill>
                  </a:rPr>
                  <a:t>Calculating frequentist accuracy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US" altLang="ko-KR" dirty="0"/>
                  <a:t> might be applicable.</a:t>
                </a:r>
              </a:p>
              <a:p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Note : Although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ko-KR" dirty="0"/>
                  <a:t> is a Bayes estimate, we consider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ko-KR" dirty="0"/>
                  <a:t> is a function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. And then suppose that the prior is unavailable or uncertain in order to put it on frequentist calculations.</a:t>
                </a:r>
              </a:p>
              <a:p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Let the family be a </a:t>
                </a:r>
                <a:r>
                  <a:rPr lang="en-US" altLang="ko-KR" i="1" dirty="0"/>
                  <a:t>p</a:t>
                </a:r>
                <a:r>
                  <a:rPr lang="en-US" altLang="ko-KR" dirty="0"/>
                  <a:t>-parameter exponential family. And then we get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Now we obtain the frequentist accuracy at the following theorem.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Where,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with given                            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/>
                  <a:t> covariance matrix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                                                          : the posterior covariance given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between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BEF4DC2-CDEF-465F-BFCE-C2617C82BF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668" y="4552277"/>
                <a:ext cx="20470812" cy="7456850"/>
              </a:xfrm>
              <a:prstGeom prst="rect">
                <a:avLst/>
              </a:prstGeom>
              <a:blipFill>
                <a:blip r:embed="rId2"/>
                <a:stretch>
                  <a:fillRect l="-923" t="-899" b="-22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46743DD-86D0-45C8-A250-F9C74B385B1B}"/>
              </a:ext>
            </a:extLst>
          </p:cNvPr>
          <p:cNvSpPr/>
          <p:nvPr/>
        </p:nvSpPr>
        <p:spPr>
          <a:xfrm>
            <a:off x="6972758" y="8934684"/>
            <a:ext cx="9410242" cy="1060358"/>
          </a:xfrm>
          <a:prstGeom prst="roundRect">
            <a:avLst>
              <a:gd name="adj" fmla="val 7736"/>
            </a:avLst>
          </a:prstGeom>
          <a:noFill/>
          <a:ln w="50800">
            <a:solidFill>
              <a:srgbClr val="43C0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rgbClr val="C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C08F42-EC07-44DD-A867-2FCE1F5DC5FF}"/>
              </a:ext>
            </a:extLst>
          </p:cNvPr>
          <p:cNvSpPr/>
          <p:nvPr/>
        </p:nvSpPr>
        <p:spPr>
          <a:xfrm>
            <a:off x="1017588" y="1550843"/>
            <a:ext cx="1386046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An Alternative Way : Frequentist Accuracy 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59056AB-4AFE-47F3-9ACE-88851A2B0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758" y="3304522"/>
            <a:ext cx="3135189" cy="8876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E7B255EA-7235-4943-997E-B05580709162}"/>
                  </a:ext>
                </a:extLst>
              </p:cNvPr>
              <p:cNvSpPr/>
              <p:nvPr/>
            </p:nvSpPr>
            <p:spPr>
              <a:xfrm>
                <a:off x="12191206" y="3417046"/>
                <a:ext cx="4926765" cy="737050"/>
              </a:xfrm>
              <a:prstGeom prst="roundRect">
                <a:avLst>
                  <a:gd name="adj" fmla="val 7736"/>
                </a:avLst>
              </a:prstGeom>
              <a:solidFill>
                <a:schemeClr val="accent4">
                  <a:lumMod val="20000"/>
                  <a:lumOff val="80000"/>
                  <a:alpha val="4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C00000"/>
                    </a:solidFill>
                  </a:rPr>
                  <a:t>Q : How accurate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US" altLang="ko-KR" b="1" dirty="0">
                    <a:solidFill>
                      <a:srgbClr val="C00000"/>
                    </a:solidFill>
                  </a:rPr>
                  <a:t> ?</a:t>
                </a:r>
              </a:p>
            </p:txBody>
          </p:sp>
        </mc:Choice>
        <mc:Fallback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E7B255EA-7235-4943-997E-B055807091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1206" y="3417046"/>
                <a:ext cx="4926765" cy="737050"/>
              </a:xfrm>
              <a:prstGeom prst="roundRect">
                <a:avLst>
                  <a:gd name="adj" fmla="val 7736"/>
                </a:avLst>
              </a:prstGeom>
              <a:blipFill>
                <a:blip r:embed="rId4"/>
                <a:stretch>
                  <a:fillRect t="-4167" b="-2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1DCE3387-A91B-48C6-B6D3-303C14B97DC8}"/>
              </a:ext>
            </a:extLst>
          </p:cNvPr>
          <p:cNvSpPr/>
          <p:nvPr/>
        </p:nvSpPr>
        <p:spPr>
          <a:xfrm>
            <a:off x="10843489" y="3682081"/>
            <a:ext cx="416664" cy="246855"/>
          </a:xfrm>
          <a:prstGeom prst="rightArrow">
            <a:avLst>
              <a:gd name="adj1" fmla="val 50000"/>
              <a:gd name="adj2" fmla="val 4654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EE5299D-14CA-47A9-AC9C-0BE4590BB1F1}"/>
              </a:ext>
            </a:extLst>
          </p:cNvPr>
          <p:cNvCxnSpPr>
            <a:cxnSpLocks/>
          </p:cNvCxnSpPr>
          <p:nvPr/>
        </p:nvCxnSpPr>
        <p:spPr>
          <a:xfrm>
            <a:off x="1086168" y="2354723"/>
            <a:ext cx="11563032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1E2052A-D7D2-4D53-A09F-FFE831FB9F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47448" y="7678846"/>
            <a:ext cx="3614362" cy="5753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1F9BA6-2F4E-4B72-B855-6CC6ECFF7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3396" y="10168644"/>
            <a:ext cx="5460641" cy="42457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476CF52-3942-4AC1-8523-E8EBDC1ACF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9887" y="9017209"/>
            <a:ext cx="5578174" cy="86018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356C90E-B799-4CBB-9E99-BF2523331B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0128" y="9295489"/>
            <a:ext cx="2867819" cy="40033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BCFED27-47AB-4715-A6FC-555DDAF353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5713" y="10823967"/>
            <a:ext cx="2564137" cy="5005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6BC021D-0186-4126-BFFD-EFD61B7E2D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05709" y="11408515"/>
            <a:ext cx="4199814" cy="48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1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BC08F42-EC07-44DD-A867-2FCE1F5DC5FF}"/>
              </a:ext>
            </a:extLst>
          </p:cNvPr>
          <p:cNvSpPr/>
          <p:nvPr/>
        </p:nvSpPr>
        <p:spPr>
          <a:xfrm>
            <a:off x="1017588" y="1550843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Bayesian Accuracy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EE5299D-14CA-47A9-AC9C-0BE4590BB1F1}"/>
              </a:ext>
            </a:extLst>
          </p:cNvPr>
          <p:cNvCxnSpPr>
            <a:cxnSpLocks/>
          </p:cNvCxnSpPr>
          <p:nvPr/>
        </p:nvCxnSpPr>
        <p:spPr>
          <a:xfrm>
            <a:off x="1086168" y="2354723"/>
            <a:ext cx="5028882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1D70B6D-B8DC-4488-B73D-3675124F43DF}"/>
                  </a:ext>
                </a:extLst>
              </p:cNvPr>
              <p:cNvSpPr/>
              <p:nvPr/>
            </p:nvSpPr>
            <p:spPr>
              <a:xfrm>
                <a:off x="1314768" y="3371177"/>
                <a:ext cx="20470812" cy="8402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schemeClr val="accent5"/>
                    </a:solidFill>
                  </a:rPr>
                  <a:t>Now, we are going to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compute</a:t>
                </a:r>
                <a:r>
                  <a:rPr lang="en-US" altLang="ko-KR" dirty="0">
                    <a:solidFill>
                      <a:schemeClr val="accent5"/>
                    </a:solidFill>
                  </a:rPr>
                  <a:t> Bayesian accuracy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and</a:t>
                </a:r>
                <a:r>
                  <a:rPr lang="en-US" altLang="ko-KR" dirty="0">
                    <a:solidFill>
                      <a:schemeClr val="accent5"/>
                    </a:solidFill>
                  </a:rPr>
                  <a:t>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compare</a:t>
                </a:r>
                <a:r>
                  <a:rPr lang="en-US" altLang="ko-KR" dirty="0">
                    <a:solidFill>
                      <a:schemeClr val="accent5"/>
                    </a:solidFill>
                  </a:rPr>
                  <a:t> the two accuracies.</a:t>
                </a:r>
              </a:p>
              <a:p>
                <a:endParaRPr lang="en-US" altLang="ko-KR" dirty="0">
                  <a:solidFill>
                    <a:schemeClr val="accent5"/>
                  </a:solidFill>
                </a:endParaRPr>
              </a:p>
              <a:p>
                <a:r>
                  <a:rPr lang="en-US" altLang="ko-KR" dirty="0"/>
                  <a:t>In order to generate posterior distribution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/>
                  <a:t> given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, suppose we’ve employed an MCMC or Gibbs sampling algorithm :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The usual estimate for the expectation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/>
                  <a:t> given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is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Then the Bayesian accuracy is calculated as follows. (ignore the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 notation for now..)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1D70B6D-B8DC-4488-B73D-3675124F43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768" y="3371177"/>
                <a:ext cx="20470812" cy="8402300"/>
              </a:xfrm>
              <a:prstGeom prst="rect">
                <a:avLst/>
              </a:prstGeom>
              <a:blipFill>
                <a:blip r:embed="rId2"/>
                <a:stretch>
                  <a:fillRect l="-923" t="-10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0AC82A37-0102-40AC-AC0A-9D139F159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068" y="5057775"/>
            <a:ext cx="2809875" cy="476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38531B-DCC2-451F-B21E-05916217B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9949" y="6963620"/>
            <a:ext cx="3600450" cy="1524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A19DBBB-9003-44ED-A7FB-3C6321D3D7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2270"/>
          <a:stretch/>
        </p:blipFill>
        <p:spPr>
          <a:xfrm>
            <a:off x="7886700" y="9729787"/>
            <a:ext cx="4558507" cy="164782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91C8053-F8FE-4BC9-BB52-994D8E5554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762"/>
          <a:stretch/>
        </p:blipFill>
        <p:spPr>
          <a:xfrm>
            <a:off x="12953206" y="9729787"/>
            <a:ext cx="2150743" cy="16478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820C219-927C-4BE6-B5DD-D9F9C1638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20613" y="10301286"/>
            <a:ext cx="4095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9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BC08F42-EC07-44DD-A867-2FCE1F5DC5FF}"/>
              </a:ext>
            </a:extLst>
          </p:cNvPr>
          <p:cNvSpPr/>
          <p:nvPr/>
        </p:nvSpPr>
        <p:spPr>
          <a:xfrm>
            <a:off x="1017588" y="1550843"/>
            <a:ext cx="974566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Comparison with an Example 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EE5299D-14CA-47A9-AC9C-0BE4590BB1F1}"/>
              </a:ext>
            </a:extLst>
          </p:cNvPr>
          <p:cNvCxnSpPr>
            <a:cxnSpLocks/>
          </p:cNvCxnSpPr>
          <p:nvPr/>
        </p:nvCxnSpPr>
        <p:spPr>
          <a:xfrm>
            <a:off x="1086168" y="2354723"/>
            <a:ext cx="8038782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1FE823D-BF9B-4DC4-B91F-3AF74F4C6A0B}"/>
                  </a:ext>
                </a:extLst>
              </p:cNvPr>
              <p:cNvSpPr/>
              <p:nvPr/>
            </p:nvSpPr>
            <p:spPr>
              <a:xfrm>
                <a:off x="1314768" y="3371177"/>
                <a:ext cx="20470812" cy="89562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To get the two accuracies, we consider the                         data of Section 20.1.</a:t>
                </a:r>
              </a:p>
              <a:p>
                <a:r>
                  <a:rPr lang="en-US" altLang="ko-KR" b="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dirty="0"/>
                  <a:t> : the transpose of the vector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 err="1"/>
                  <a:t>th</a:t>
                </a:r>
                <a:r>
                  <a:rPr lang="en-US" altLang="ko-KR" dirty="0"/>
                  <a:t> patient the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 err="1"/>
                  <a:t>th</a:t>
                </a:r>
                <a:r>
                  <a:rPr lang="en-US" altLang="ko-KR" dirty="0"/>
                  <a:t> raw of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1" i="1" dirty="0"/>
              </a:p>
              <a:p>
                <a:r>
                  <a:rPr lang="en-US" altLang="ko-KR" b="1" dirty="0"/>
                  <a:t> 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ko-KR" dirty="0"/>
                  <a:t> : the 442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/>
                  <a:t> 10 matrix of predictions</a:t>
                </a:r>
              </a:p>
              <a:p>
                <a:r>
                  <a:rPr lang="en-US" altLang="ko-KR" b="0" dirty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/>
                  <a:t> : response vector of progression scores (Note : rescaled to have variance 1 in the normal regression model)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The prior is given :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Note that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r>
                  <a:rPr lang="en-US" altLang="ko-KR" dirty="0"/>
                  <a:t> samples for an MCMC algorithm.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A similar expression of covariance between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/>
                  <a:t> is given :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where,</a:t>
                </a:r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1FE823D-BF9B-4DC4-B91F-3AF74F4C6A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768" y="3371177"/>
                <a:ext cx="20470812" cy="8956298"/>
              </a:xfrm>
              <a:prstGeom prst="rect">
                <a:avLst/>
              </a:prstGeom>
              <a:blipFill>
                <a:blip r:embed="rId2"/>
                <a:stretch>
                  <a:fillRect l="-923" t="-1021" r="-15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0FC3072F-6380-417E-BBC3-7A22E5E70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6887" y="3489554"/>
            <a:ext cx="2257425" cy="409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86F34B-96F1-4544-9F11-120FBF4BD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968" y="5645605"/>
            <a:ext cx="3076575" cy="5429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B5AA467-548E-4936-8718-92C387808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7918" y="6576334"/>
            <a:ext cx="3228975" cy="6477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A48E882-307F-4D29-8793-514EFF5D82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4950" y="9683522"/>
            <a:ext cx="6076950" cy="11906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AB1C1A6-2981-4F65-81DF-A3144E0BD8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7351" y="11170448"/>
            <a:ext cx="8544718" cy="49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5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1FE823D-BF9B-4DC4-B91F-3AF74F4C6A0B}"/>
                  </a:ext>
                </a:extLst>
              </p:cNvPr>
              <p:cNvSpPr/>
              <p:nvPr/>
            </p:nvSpPr>
            <p:spPr>
              <a:xfrm>
                <a:off x="1314768" y="3732557"/>
                <a:ext cx="14972982" cy="69150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The point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equaled 2.41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Bayes and frequentist standard error estimates are as follows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The figure shows the 10,000 MCCM replications</a:t>
                </a:r>
                <a:br>
                  <a:rPr lang="en-US" altLang="ko-KR" dirty="0"/>
                </a:br>
                <a:r>
                  <a:rPr lang="en-US" altLang="ko-KR" dirty="0"/>
                  <a:t>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/>
                  <a:t> for patient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=322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The frequentist standard error is 9% smaller in this case;</a:t>
                </a:r>
                <a:br>
                  <a:rPr lang="en-US" altLang="ko-KR" dirty="0"/>
                </a:br>
                <a:r>
                  <a:rPr lang="en-US" altLang="ko-KR" dirty="0"/>
                  <a:t>even smaller for all 422 patients. (averagely 5%)</a:t>
                </a:r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1FE823D-BF9B-4DC4-B91F-3AF74F4C6A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768" y="3732557"/>
                <a:ext cx="14972982" cy="6915035"/>
              </a:xfrm>
              <a:prstGeom prst="rect">
                <a:avLst/>
              </a:prstGeom>
              <a:blipFill>
                <a:blip r:embed="rId2"/>
                <a:stretch>
                  <a:fillRect l="-1140" t="-881" b="-23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4FD816DB-2A11-4BE0-A81D-764AD25F5A52}"/>
                  </a:ext>
                </a:extLst>
              </p:cNvPr>
              <p:cNvSpPr/>
              <p:nvPr/>
            </p:nvSpPr>
            <p:spPr>
              <a:xfrm>
                <a:off x="2800346" y="5757216"/>
                <a:ext cx="8877304" cy="1146505"/>
              </a:xfrm>
              <a:prstGeom prst="roundRect">
                <a:avLst>
                  <a:gd name="adj" fmla="val 7736"/>
                </a:avLst>
              </a:prstGeom>
              <a:solidFill>
                <a:schemeClr val="accent1">
                  <a:lumMod val="60000"/>
                  <a:lumOff val="40000"/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𝐵𝑎𝑦𝑒𝑠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=0.203   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𝑑𝑒𝑙𝑡𝑎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=0.186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4FD816DB-2A11-4BE0-A81D-764AD25F5A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346" y="5757216"/>
                <a:ext cx="8877304" cy="1146505"/>
              </a:xfrm>
              <a:prstGeom prst="roundRect">
                <a:avLst>
                  <a:gd name="adj" fmla="val 7736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FBC08F42-EC07-44DD-A867-2FCE1F5DC5FF}"/>
              </a:ext>
            </a:extLst>
          </p:cNvPr>
          <p:cNvSpPr/>
          <p:nvPr/>
        </p:nvSpPr>
        <p:spPr>
          <a:xfrm>
            <a:off x="1017588" y="1550843"/>
            <a:ext cx="974566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Comparison with an Example(1) 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EE5299D-14CA-47A9-AC9C-0BE4590BB1F1}"/>
              </a:ext>
            </a:extLst>
          </p:cNvPr>
          <p:cNvCxnSpPr>
            <a:cxnSpLocks/>
          </p:cNvCxnSpPr>
          <p:nvPr/>
        </p:nvCxnSpPr>
        <p:spPr>
          <a:xfrm>
            <a:off x="1086168" y="2354723"/>
            <a:ext cx="8819832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0A2294F-6253-4C23-AB92-00D460A8F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9358" y="3560712"/>
            <a:ext cx="9952822" cy="725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0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1FE823D-BF9B-4DC4-B91F-3AF74F4C6A0B}"/>
                  </a:ext>
                </a:extLst>
              </p:cNvPr>
              <p:cNvSpPr/>
              <p:nvPr/>
            </p:nvSpPr>
            <p:spPr>
              <a:xfrm>
                <a:off x="1295718" y="3245918"/>
                <a:ext cx="14972982" cy="86488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Let’s consider </a:t>
                </a:r>
                <a:r>
                  <a:rPr lang="en-US" altLang="ko-KR" dirty="0" err="1"/>
                  <a:t>cdf</a:t>
                </a:r>
                <a:r>
                  <a:rPr lang="en-US" altLang="ko-KR" dirty="0"/>
                  <a:t>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322</m:t>
                        </m:r>
                      </m:sub>
                    </m:sSub>
                  </m:oMath>
                </a14:m>
                <a:r>
                  <a:rPr lang="en-US" altLang="ko-KR" b="0" dirty="0"/>
                  <a:t> given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b="0" dirty="0"/>
                  <a:t>, when </a:t>
                </a:r>
              </a:p>
              <a:p>
                <a:endParaRPr lang="en-US" altLang="ko-KR" dirty="0"/>
              </a:p>
              <a:p>
                <a:endParaRPr lang="en-US" altLang="ko-KR" b="0" dirty="0"/>
              </a:p>
              <a:p>
                <a:endParaRPr lang="en-US" altLang="ko-KR" dirty="0"/>
              </a:p>
              <a:p>
                <a:endParaRPr lang="en-US" altLang="ko-KR" b="0" dirty="0"/>
              </a:p>
              <a:p>
                <a:endParaRPr lang="en-US" altLang="ko-KR" dirty="0"/>
              </a:p>
              <a:p>
                <a:endParaRPr lang="en-US" altLang="ko-KR" b="0" dirty="0"/>
              </a:p>
              <a:p>
                <a:r>
                  <a:rPr lang="en-US" altLang="ko-KR" dirty="0"/>
                  <a:t>Regardless of belief of the prior, Thm.20.4 is available.</a:t>
                </a:r>
              </a:p>
              <a:p>
                <a:endParaRPr lang="en-US" altLang="ko-KR" b="0" dirty="0"/>
              </a:p>
              <a:p>
                <a:endParaRPr lang="en-US" altLang="ko-KR" b="0" dirty="0"/>
              </a:p>
              <a:p>
                <a:pPr marL="571500" indent="-5715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0" dirty="0"/>
                  <a:t>se  = 0.687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ko-KR" b="0" dirty="0"/>
                  <a:t> 0.325 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=2.5</m:t>
                    </m:r>
                  </m:oMath>
                </a14:m>
                <a:r>
                  <a:rPr lang="en-US" altLang="ko-KR" b="0" dirty="0"/>
                  <a:t> .</a:t>
                </a:r>
              </a:p>
              <a:p>
                <a:pPr marL="571500" indent="-5715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The central 90% credible interval is (2.08, 2.73)</a:t>
                </a:r>
              </a:p>
              <a:p>
                <a:pPr marL="571500" indent="-5715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0" dirty="0"/>
                  <a:t>The interval has standard errors about 0.185 for each end point</a:t>
                </a:r>
                <a:br>
                  <a:rPr lang="en-US" altLang="ko-KR" b="0" dirty="0"/>
                </a:br>
                <a:r>
                  <a:rPr lang="en-US" altLang="ko-KR" b="0" dirty="0"/>
                  <a:t>(28% of the interval length)</a:t>
                </a:r>
              </a:p>
              <a:p>
                <a:pPr marL="571500" indent="-5715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In a new study, the result might vary much, even ignoring selection bias</a:t>
                </a:r>
                <a:endParaRPr lang="en-US" altLang="ko-KR" b="0" dirty="0"/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1FE823D-BF9B-4DC4-B91F-3AF74F4C6A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718" y="3245918"/>
                <a:ext cx="14972982" cy="8648843"/>
              </a:xfrm>
              <a:prstGeom prst="rect">
                <a:avLst/>
              </a:prstGeom>
              <a:blipFill>
                <a:blip r:embed="rId2"/>
                <a:stretch>
                  <a:fillRect l="-1262" t="-1057" b="-16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FBC08F42-EC07-44DD-A867-2FCE1F5DC5FF}"/>
              </a:ext>
            </a:extLst>
          </p:cNvPr>
          <p:cNvSpPr/>
          <p:nvPr/>
        </p:nvSpPr>
        <p:spPr>
          <a:xfrm>
            <a:off x="1017588" y="1550843"/>
            <a:ext cx="974566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Comparison with an Example(2) 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EE5299D-14CA-47A9-AC9C-0BE4590BB1F1}"/>
              </a:ext>
            </a:extLst>
          </p:cNvPr>
          <p:cNvCxnSpPr>
            <a:cxnSpLocks/>
          </p:cNvCxnSpPr>
          <p:nvPr/>
        </p:nvCxnSpPr>
        <p:spPr>
          <a:xfrm>
            <a:off x="1086168" y="2354723"/>
            <a:ext cx="8743632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0B1432F-40B3-4BEA-B860-515FE438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293" y="2974894"/>
            <a:ext cx="5149057" cy="11807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C1AFDC-E385-4F62-B04F-66C21FE28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969" y="4791075"/>
            <a:ext cx="5038725" cy="15716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127516-4DFB-4129-AFDC-EE41C5DC8E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18081" y="2624189"/>
            <a:ext cx="8745578" cy="5979810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EDF2978-2C63-4F20-B4A8-55C34037EDA9}"/>
              </a:ext>
            </a:extLst>
          </p:cNvPr>
          <p:cNvSpPr/>
          <p:nvPr/>
        </p:nvSpPr>
        <p:spPr>
          <a:xfrm>
            <a:off x="12811239" y="5248464"/>
            <a:ext cx="1419111" cy="65684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21730B4-21A9-4609-84AF-7763E6FFC560}"/>
                  </a:ext>
                </a:extLst>
              </p:cNvPr>
              <p:cNvSpPr/>
              <p:nvPr/>
            </p:nvSpPr>
            <p:spPr>
              <a:xfrm>
                <a:off x="16119859" y="8853696"/>
                <a:ext cx="7368791" cy="27615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ko-KR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solid curve is the posterior </a:t>
                </a:r>
                <a:r>
                  <a:rPr lang="en-US" altLang="ko-KR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cdf</a:t>
                </a:r>
                <a:r>
                  <a:rPr lang="en-US" altLang="ko-KR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322</m:t>
                        </m:r>
                      </m:sub>
                    </m:sSub>
                  </m:oMath>
                </a14:m>
                <a:r>
                  <a:rPr lang="en-US" altLang="ko-KR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Vertical red bars indicate </a:t>
                </a:r>
                <a14:m>
                  <m:oMath xmlns:m="http://schemas.openxmlformats.org/officeDocument/2006/math">
                    <m:r>
                      <a:rPr lang="en-US" altLang="ko-KR" sz="32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ko-KR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one frequentist standard error, as obtained from Theorem 20.4. Black triangles are endpoints of the 0.90 central credible interval.</a:t>
                </a:r>
                <a:endParaRPr lang="en-US" altLang="ko-KR" sz="3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21730B4-21A9-4609-84AF-7763E6FFC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9859" y="8853696"/>
                <a:ext cx="7368791" cy="2761525"/>
              </a:xfrm>
              <a:prstGeom prst="rect">
                <a:avLst/>
              </a:prstGeom>
              <a:blipFill>
                <a:blip r:embed="rId6"/>
                <a:stretch>
                  <a:fillRect l="-2068" t="-2649" r="-1902" b="-61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62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BC08F42-EC07-44DD-A867-2FCE1F5DC5FF}"/>
              </a:ext>
            </a:extLst>
          </p:cNvPr>
          <p:cNvSpPr/>
          <p:nvPr/>
        </p:nvSpPr>
        <p:spPr>
          <a:xfrm>
            <a:off x="1017588" y="1550843"/>
            <a:ext cx="974566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Conclusion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EE5299D-14CA-47A9-AC9C-0BE4590BB1F1}"/>
              </a:ext>
            </a:extLst>
          </p:cNvPr>
          <p:cNvCxnSpPr>
            <a:cxnSpLocks/>
          </p:cNvCxnSpPr>
          <p:nvPr/>
        </p:nvCxnSpPr>
        <p:spPr>
          <a:xfrm>
            <a:off x="1086168" y="2354723"/>
            <a:ext cx="3142932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8127516-4DFB-4129-AFDC-EE41C5DC8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4481" y="2741089"/>
            <a:ext cx="8745578" cy="59798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0F9DD5D-FD2C-4777-94AE-828063090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58" y="3038107"/>
            <a:ext cx="7384722" cy="5385774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E3A9FD7-D92B-4960-9F17-9E2C8565CF47}"/>
              </a:ext>
            </a:extLst>
          </p:cNvPr>
          <p:cNvSpPr/>
          <p:nvPr/>
        </p:nvSpPr>
        <p:spPr>
          <a:xfrm>
            <a:off x="2438400" y="9105911"/>
            <a:ext cx="19697700" cy="3059237"/>
          </a:xfrm>
          <a:prstGeom prst="roundRect">
            <a:avLst>
              <a:gd name="adj" fmla="val 7736"/>
            </a:avLst>
          </a:prstGeom>
          <a:solidFill>
            <a:schemeClr val="accent1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Bayesian calculations encourage a </a:t>
            </a:r>
            <a:r>
              <a:rPr lang="en-US" altLang="ko-KR" dirty="0">
                <a:solidFill>
                  <a:srgbClr val="C00000"/>
                </a:solidFill>
              </a:rPr>
              <a:t>disregard for model selection effects</a:t>
            </a:r>
            <a:r>
              <a:rPr lang="en-US" altLang="ko-KR" dirty="0">
                <a:solidFill>
                  <a:schemeClr val="tx1"/>
                </a:solidFill>
              </a:rPr>
              <a:t>. This </a:t>
            </a:r>
            <a:r>
              <a:rPr lang="en-US" altLang="ko-KR" dirty="0">
                <a:solidFill>
                  <a:srgbClr val="C00000"/>
                </a:solidFill>
              </a:rPr>
              <a:t>can be dangerous </a:t>
            </a:r>
            <a:r>
              <a:rPr lang="en-US" altLang="ko-KR" dirty="0">
                <a:solidFill>
                  <a:schemeClr val="tx1"/>
                </a:solidFill>
              </a:rPr>
              <a:t>in objective Bayes settings where one </a:t>
            </a:r>
            <a:r>
              <a:rPr lang="en-US" altLang="ko-KR" dirty="0">
                <a:solidFill>
                  <a:srgbClr val="C00000"/>
                </a:solidFill>
              </a:rPr>
              <a:t>can’t rely on</a:t>
            </a:r>
            <a:r>
              <a:rPr lang="en-US" altLang="ko-KR" dirty="0">
                <a:solidFill>
                  <a:schemeClr val="tx1"/>
                </a:solidFill>
              </a:rPr>
              <a:t> genuine </a:t>
            </a:r>
            <a:r>
              <a:rPr lang="en-US" altLang="ko-KR" dirty="0">
                <a:solidFill>
                  <a:srgbClr val="C00000"/>
                </a:solidFill>
              </a:rPr>
              <a:t>prior</a:t>
            </a:r>
            <a:r>
              <a:rPr lang="en-US" altLang="ko-KR" dirty="0">
                <a:solidFill>
                  <a:schemeClr val="tx1"/>
                </a:solidFill>
              </a:rPr>
              <a:t> experience.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C00000"/>
                </a:solidFill>
              </a:rPr>
              <a:t>Theorem 20.4 serves as a frequentist checkpoint</a:t>
            </a:r>
            <a:r>
              <a:rPr lang="en-US" altLang="ko-KR" dirty="0">
                <a:solidFill>
                  <a:schemeClr val="tx1"/>
                </a:solidFill>
              </a:rPr>
              <a:t>, offering some reassurance as in the left figure, or sounding a warning as in the right figure.</a:t>
            </a:r>
          </a:p>
        </p:txBody>
      </p:sp>
    </p:spTree>
    <p:extLst>
      <p:ext uri="{BB962C8B-B14F-4D97-AF65-F5344CB8AC3E}">
        <p14:creationId xmlns:p14="http://schemas.microsoft.com/office/powerpoint/2010/main" val="3007557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2858</TotalTime>
  <Words>687</Words>
  <Application>Microsoft Office PowerPoint</Application>
  <PresentationFormat>사용자 지정</PresentationFormat>
  <Paragraphs>105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Nanum Gothic Bold</vt:lpstr>
      <vt:lpstr>Nanum Gothic ExtraBold</vt:lpstr>
      <vt:lpstr>NanumGothic Regular</vt:lpstr>
      <vt:lpstr>나눔고딕</vt:lpstr>
      <vt:lpstr>맑은 고딕</vt:lpstr>
      <vt:lpstr>Arial</vt:lpstr>
      <vt:lpstr>Calibri</vt:lpstr>
      <vt:lpstr>Calibri Light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 김종윤</cp:lastModifiedBy>
  <cp:revision>58</cp:revision>
  <dcterms:created xsi:type="dcterms:W3CDTF">2017-02-16T07:20:56Z</dcterms:created>
  <dcterms:modified xsi:type="dcterms:W3CDTF">2018-05-29T01:23:50Z</dcterms:modified>
</cp:coreProperties>
</file>