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71" r:id="rId2"/>
    <p:sldId id="287" r:id="rId3"/>
    <p:sldId id="277" r:id="rId4"/>
    <p:sldId id="275" r:id="rId5"/>
    <p:sldId id="278" r:id="rId6"/>
    <p:sldId id="279" r:id="rId7"/>
    <p:sldId id="281" r:id="rId8"/>
    <p:sldId id="282" r:id="rId9"/>
    <p:sldId id="283" r:id="rId10"/>
    <p:sldId id="284" r:id="rId11"/>
    <p:sldId id="286" r:id="rId12"/>
    <p:sldId id="265" r:id="rId13"/>
  </p:sldIdLst>
  <p:sldSz cx="24382413" cy="13716000"/>
  <p:notesSz cx="9945688" cy="6858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251"/>
    <a:srgbClr val="2A35FE"/>
    <a:srgbClr val="002B58"/>
    <a:srgbClr val="002856"/>
    <a:srgbClr val="43C0C2"/>
    <a:srgbClr val="1CCFC9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74"/>
  </p:normalViewPr>
  <p:slideViewPr>
    <p:cSldViewPr snapToGrid="0" snapToObjects="1">
      <p:cViewPr varScale="1">
        <p:scale>
          <a:sx n="47" d="100"/>
          <a:sy n="47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윤 (기계및신소재공학부)" userId="eb648ead-bc29-4607-b778-05ee385bf48d" providerId="ADAL" clId="{14B0A694-FC98-4817-BD68-E9C5FADC26AE}"/>
    <pc:docChg chg="undo custSel addSld delSld modSld">
      <pc:chgData name="김종윤 (기계및신소재공학부)" userId="eb648ead-bc29-4607-b778-05ee385bf48d" providerId="ADAL" clId="{14B0A694-FC98-4817-BD68-E9C5FADC26AE}" dt="2018-03-25T17:18:03.331" v="422" actId="2696"/>
      <pc:docMkLst>
        <pc:docMk/>
      </pc:docMkLst>
      <pc:sldChg chg="addSp delSp modSp">
        <pc:chgData name="김종윤 (기계및신소재공학부)" userId="eb648ead-bc29-4607-b778-05ee385bf48d" providerId="ADAL" clId="{14B0A694-FC98-4817-BD68-E9C5FADC26AE}" dt="2018-03-25T17:17:15.757" v="420" actId="20577"/>
        <pc:sldMkLst>
          <pc:docMk/>
          <pc:sldMk cId="743032575" sldId="271"/>
        </pc:sldMkLst>
        <pc:spChg chg="mod">
          <ac:chgData name="김종윤 (기계및신소재공학부)" userId="eb648ead-bc29-4607-b778-05ee385bf48d" providerId="ADAL" clId="{14B0A694-FC98-4817-BD68-E9C5FADC26AE}" dt="2018-03-25T17:07:00.527" v="32" actId="20577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김종윤 (기계및신소재공학부)" userId="eb648ead-bc29-4607-b778-05ee385bf48d" providerId="ADAL" clId="{14B0A694-FC98-4817-BD68-E9C5FADC26AE}" dt="2018-03-25T17:13:58.869" v="269" actId="1036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김종윤 (기계및신소재공학부)" userId="eb648ead-bc29-4607-b778-05ee385bf48d" providerId="ADAL" clId="{14B0A694-FC98-4817-BD68-E9C5FADC26AE}" dt="2018-03-25T17:13:54.533" v="267" actId="1035"/>
          <ac:spMkLst>
            <pc:docMk/>
            <pc:sldMk cId="743032575" sldId="271"/>
            <ac:spMk id="9" creationId="{00000000-0000-0000-0000-000000000000}"/>
          </ac:spMkLst>
        </pc:spChg>
        <pc:spChg chg="mod">
          <ac:chgData name="김종윤 (기계및신소재공학부)" userId="eb648ead-bc29-4607-b778-05ee385bf48d" providerId="ADAL" clId="{14B0A694-FC98-4817-BD68-E9C5FADC26AE}" dt="2018-03-25T17:16:44.629" v="411" actId="20577"/>
          <ac:spMkLst>
            <pc:docMk/>
            <pc:sldMk cId="743032575" sldId="271"/>
            <ac:spMk id="11" creationId="{00000000-0000-0000-0000-000000000000}"/>
          </ac:spMkLst>
        </pc:spChg>
        <pc:spChg chg="mod">
          <ac:chgData name="김종윤 (기계및신소재공학부)" userId="eb648ead-bc29-4607-b778-05ee385bf48d" providerId="ADAL" clId="{14B0A694-FC98-4817-BD68-E9C5FADC26AE}" dt="2018-03-25T17:17:15.757" v="420" actId="20577"/>
          <ac:spMkLst>
            <pc:docMk/>
            <pc:sldMk cId="743032575" sldId="271"/>
            <ac:spMk id="13" creationId="{00000000-0000-0000-0000-000000000000}"/>
          </ac:spMkLst>
        </pc:spChg>
        <pc:spChg chg="add del mod">
          <ac:chgData name="김종윤 (기계및신소재공학부)" userId="eb648ead-bc29-4607-b778-05ee385bf48d" providerId="ADAL" clId="{14B0A694-FC98-4817-BD68-E9C5FADC26AE}" dt="2018-03-25T17:08:38.326" v="91" actId="478"/>
          <ac:spMkLst>
            <pc:docMk/>
            <pc:sldMk cId="743032575" sldId="271"/>
            <ac:spMk id="14" creationId="{7EBBBD85-CF0C-43F1-AA1B-3AD9BB933081}"/>
          </ac:spMkLst>
        </pc:spChg>
        <pc:picChg chg="mod">
          <ac:chgData name="김종윤 (기계및신소재공학부)" userId="eb648ead-bc29-4607-b778-05ee385bf48d" providerId="ADAL" clId="{14B0A694-FC98-4817-BD68-E9C5FADC26AE}" dt="2018-03-25T17:10:37.928" v="144" actId="1076"/>
          <ac:picMkLst>
            <pc:docMk/>
            <pc:sldMk cId="743032575" sldId="271"/>
            <ac:picMk id="3" creationId="{00000000-0000-0000-0000-000000000000}"/>
          </ac:picMkLst>
        </pc:picChg>
        <pc:picChg chg="del mod">
          <ac:chgData name="김종윤 (기계및신소재공학부)" userId="eb648ead-bc29-4607-b778-05ee385bf48d" providerId="ADAL" clId="{14B0A694-FC98-4817-BD68-E9C5FADC26AE}" dt="2018-03-25T17:16:49.708" v="412" actId="478"/>
          <ac:picMkLst>
            <pc:docMk/>
            <pc:sldMk cId="743032575" sldId="271"/>
            <ac:picMk id="10" creationId="{00000000-0000-0000-0000-000000000000}"/>
          </ac:picMkLst>
        </pc:picChg>
      </pc:sldChg>
    </pc:docChg>
  </pc:docChgLst>
  <pc:docChgLst>
    <pc:chgData name=" 김종윤" userId="eb648ead-bc29-4607-b778-05ee385bf48d" providerId="ADAL" clId="{14B0A694-FC98-4817-BD68-E9C5FADC26AE}"/>
    <pc:docChg chg="undo redo custSel addSld delSld modSld sldOrd modMainMaster modHandout">
      <pc:chgData name=" 김종윤" userId="eb648ead-bc29-4607-b778-05ee385bf48d" providerId="ADAL" clId="{14B0A694-FC98-4817-BD68-E9C5FADC26AE}" dt="2018-03-29T03:07:38.780" v="8477" actId="1037"/>
      <pc:docMkLst>
        <pc:docMk/>
      </pc:docMkLst>
      <pc:sldChg chg="delSp modSp">
        <pc:chgData name=" 김종윤" userId="eb648ead-bc29-4607-b778-05ee385bf48d" providerId="ADAL" clId="{14B0A694-FC98-4817-BD68-E9C5FADC26AE}" dt="2018-03-27T04:44:53.880" v="8347" actId="20577"/>
        <pc:sldMkLst>
          <pc:docMk/>
          <pc:sldMk cId="1626204691" sldId="265"/>
        </pc:sldMkLst>
        <pc:spChg chg="mod">
          <ac:chgData name=" 김종윤" userId="eb648ead-bc29-4607-b778-05ee385bf48d" providerId="ADAL" clId="{14B0A694-FC98-4817-BD68-E9C5FADC26AE}" dt="2018-03-27T04:44:53.880" v="8347" actId="20577"/>
          <ac:spMkLst>
            <pc:docMk/>
            <pc:sldMk cId="1626204691" sldId="265"/>
            <ac:spMk id="101" creationId="{00000000-0000-0000-0000-000000000000}"/>
          </ac:spMkLst>
        </pc:spChg>
        <pc:picChg chg="del">
          <ac:chgData name=" 김종윤" userId="eb648ead-bc29-4607-b778-05ee385bf48d" providerId="ADAL" clId="{14B0A694-FC98-4817-BD68-E9C5FADC26AE}" dt="2018-03-27T04:44:24.562" v="8328" actId="478"/>
          <ac:picMkLst>
            <pc:docMk/>
            <pc:sldMk cId="1626204691" sldId="265"/>
            <ac:picMk id="7" creationId="{00000000-0000-0000-0000-000000000000}"/>
          </ac:picMkLst>
        </pc:picChg>
      </pc:sldChg>
      <pc:sldChg chg="addSp modSp modAnim">
        <pc:chgData name=" 김종윤" userId="eb648ead-bc29-4607-b778-05ee385bf48d" providerId="ADAL" clId="{14B0A694-FC98-4817-BD68-E9C5FADC26AE}" dt="2018-03-27T04:15:42.179" v="7675"/>
        <pc:sldMkLst>
          <pc:docMk/>
          <pc:sldMk cId="743032575" sldId="271"/>
        </pc:sldMkLst>
        <pc:spChg chg="mod">
          <ac:chgData name=" 김종윤" userId="eb648ead-bc29-4607-b778-05ee385bf48d" providerId="ADAL" clId="{14B0A694-FC98-4817-BD68-E9C5FADC26AE}" dt="2018-03-27T04:14:40.199" v="7662" actId="20577"/>
          <ac:spMkLst>
            <pc:docMk/>
            <pc:sldMk cId="743032575" sldId="271"/>
            <ac:spMk id="7" creationId="{00000000-0000-0000-0000-000000000000}"/>
          </ac:spMkLst>
        </pc:spChg>
        <pc:spChg chg="add mod">
          <ac:chgData name=" 김종윤" userId="eb648ead-bc29-4607-b778-05ee385bf48d" providerId="ADAL" clId="{14B0A694-FC98-4817-BD68-E9C5FADC26AE}" dt="2018-03-27T04:15:14.779" v="7671" actId="14100"/>
          <ac:spMkLst>
            <pc:docMk/>
            <pc:sldMk cId="743032575" sldId="271"/>
            <ac:spMk id="10" creationId="{F98E4231-6047-4C27-BAA3-9018C7F7A4F0}"/>
          </ac:spMkLst>
        </pc:spChg>
        <pc:picChg chg="mod">
          <ac:chgData name=" 김종윤" userId="eb648ead-bc29-4607-b778-05ee385bf48d" providerId="ADAL" clId="{14B0A694-FC98-4817-BD68-E9C5FADC26AE}" dt="2018-03-27T04:15:16.044" v="7672" actId="1076"/>
          <ac:picMkLst>
            <pc:docMk/>
            <pc:sldMk cId="743032575" sldId="271"/>
            <ac:picMk id="3" creationId="{00000000-0000-0000-0000-000000000000}"/>
          </ac:picMkLst>
        </pc:picChg>
      </pc:sldChg>
      <pc:sldChg chg="addSp delSp modSp add ord">
        <pc:chgData name=" 김종윤" userId="eb648ead-bc29-4607-b778-05ee385bf48d" providerId="ADAL" clId="{14B0A694-FC98-4817-BD68-E9C5FADC26AE}" dt="2018-03-27T04:26:18.482" v="8260" actId="1035"/>
        <pc:sldMkLst>
          <pc:docMk/>
          <pc:sldMk cId="1292316727" sldId="275"/>
        </pc:sldMkLst>
        <pc:spChg chg="add mod">
          <ac:chgData name=" 김종윤" userId="eb648ead-bc29-4607-b778-05ee385bf48d" providerId="ADAL" clId="{14B0A694-FC98-4817-BD68-E9C5FADC26AE}" dt="2018-03-26T14:00:19.153" v="1107" actId="20577"/>
          <ac:spMkLst>
            <pc:docMk/>
            <pc:sldMk cId="1292316727" sldId="275"/>
            <ac:spMk id="3" creationId="{B876C6BA-7D14-4B19-A596-4EA75541701C}"/>
          </ac:spMkLst>
        </pc:spChg>
        <pc:spChg chg="add mod">
          <ac:chgData name=" 김종윤" userId="eb648ead-bc29-4607-b778-05ee385bf48d" providerId="ADAL" clId="{14B0A694-FC98-4817-BD68-E9C5FADC26AE}" dt="2018-03-26T15:14:35.608" v="1941" actId="1076"/>
          <ac:spMkLst>
            <pc:docMk/>
            <pc:sldMk cId="1292316727" sldId="275"/>
            <ac:spMk id="5" creationId="{B01D5D5E-405C-4568-B209-5E4598826FD8}"/>
          </ac:spMkLst>
        </pc:spChg>
        <pc:spChg chg="add del mod">
          <ac:chgData name=" 김종윤" userId="eb648ead-bc29-4607-b778-05ee385bf48d" providerId="ADAL" clId="{14B0A694-FC98-4817-BD68-E9C5FADC26AE}" dt="2018-03-26T14:01:19.528" v="1112" actId="1076"/>
          <ac:spMkLst>
            <pc:docMk/>
            <pc:sldMk cId="1292316727" sldId="275"/>
            <ac:spMk id="6" creationId="{3F6B9F1F-9F38-4160-A673-6B11E5E1B247}"/>
          </ac:spMkLst>
        </pc:spChg>
        <pc:spChg chg="add mod">
          <ac:chgData name=" 김종윤" userId="eb648ead-bc29-4607-b778-05ee385bf48d" providerId="ADAL" clId="{14B0A694-FC98-4817-BD68-E9C5FADC26AE}" dt="2018-03-26T15:14:35.608" v="1941" actId="1076"/>
          <ac:spMkLst>
            <pc:docMk/>
            <pc:sldMk cId="1292316727" sldId="275"/>
            <ac:spMk id="7" creationId="{9DB22D53-363E-4E8F-AFD3-BAEE5439446B}"/>
          </ac:spMkLst>
        </pc:spChg>
        <pc:spChg chg="add mod">
          <ac:chgData name=" 김종윤" userId="eb648ead-bc29-4607-b778-05ee385bf48d" providerId="ADAL" clId="{14B0A694-FC98-4817-BD68-E9C5FADC26AE}" dt="2018-03-26T15:14:23.132" v="1940" actId="1076"/>
          <ac:spMkLst>
            <pc:docMk/>
            <pc:sldMk cId="1292316727" sldId="275"/>
            <ac:spMk id="8" creationId="{353BA030-9A02-40A6-A3AD-14517FF9D778}"/>
          </ac:spMkLst>
        </pc:spChg>
        <pc:spChg chg="add mod">
          <ac:chgData name=" 김종윤" userId="eb648ead-bc29-4607-b778-05ee385bf48d" providerId="ADAL" clId="{14B0A694-FC98-4817-BD68-E9C5FADC26AE}" dt="2018-03-26T15:14:23.132" v="1940" actId="1076"/>
          <ac:spMkLst>
            <pc:docMk/>
            <pc:sldMk cId="1292316727" sldId="275"/>
            <ac:spMk id="9" creationId="{7238A9DC-7043-4DBE-B63A-BC45F7AFA78D}"/>
          </ac:spMkLst>
        </pc:spChg>
        <pc:spChg chg="add mod">
          <ac:chgData name=" 김종윤" userId="eb648ead-bc29-4607-b778-05ee385bf48d" providerId="ADAL" clId="{14B0A694-FC98-4817-BD68-E9C5FADC26AE}" dt="2018-03-27T04:26:18.482" v="8260" actId="1035"/>
          <ac:spMkLst>
            <pc:docMk/>
            <pc:sldMk cId="1292316727" sldId="275"/>
            <ac:spMk id="10" creationId="{83F0DEC8-40FB-4A9B-AABF-878F1C22730A}"/>
          </ac:spMkLst>
        </pc:spChg>
        <pc:spChg chg="add del">
          <ac:chgData name=" 김종윤" userId="eb648ead-bc29-4607-b778-05ee385bf48d" providerId="ADAL" clId="{14B0A694-FC98-4817-BD68-E9C5FADC26AE}" dt="2018-03-26T14:24:56.762" v="1519" actId="1076"/>
          <ac:spMkLst>
            <pc:docMk/>
            <pc:sldMk cId="1292316727" sldId="275"/>
            <ac:spMk id="11" creationId="{94946371-401C-4A5E-9F41-D56E34C73D84}"/>
          </ac:spMkLst>
        </pc:spChg>
        <pc:spChg chg="add mod">
          <ac:chgData name=" 김종윤" userId="eb648ead-bc29-4607-b778-05ee385bf48d" providerId="ADAL" clId="{14B0A694-FC98-4817-BD68-E9C5FADC26AE}" dt="2018-03-26T15:14:23.132" v="1940" actId="1076"/>
          <ac:spMkLst>
            <pc:docMk/>
            <pc:sldMk cId="1292316727" sldId="275"/>
            <ac:spMk id="12" creationId="{C064E1D5-518E-4A31-8630-51332248D2B8}"/>
          </ac:spMkLst>
        </pc:spChg>
        <pc:spChg chg="add mod">
          <ac:chgData name=" 김종윤" userId="eb648ead-bc29-4607-b778-05ee385bf48d" providerId="ADAL" clId="{14B0A694-FC98-4817-BD68-E9C5FADC26AE}" dt="2018-03-27T04:26:18.482" v="8260" actId="1035"/>
          <ac:spMkLst>
            <pc:docMk/>
            <pc:sldMk cId="1292316727" sldId="275"/>
            <ac:spMk id="13" creationId="{DFFBD865-D30A-4717-8BEE-2913EF9AA2B7}"/>
          </ac:spMkLst>
        </pc:spChg>
        <pc:spChg chg="add mod">
          <ac:chgData name=" 김종윤" userId="eb648ead-bc29-4607-b778-05ee385bf48d" providerId="ADAL" clId="{14B0A694-FC98-4817-BD68-E9C5FADC26AE}" dt="2018-03-27T01:45:27.471" v="6363" actId="6549"/>
          <ac:spMkLst>
            <pc:docMk/>
            <pc:sldMk cId="1292316727" sldId="275"/>
            <ac:spMk id="14" creationId="{CA5FCA99-B920-45A0-92C4-39090FEB2FD9}"/>
          </ac:spMkLst>
        </pc:spChg>
        <pc:spChg chg="add mod">
          <ac:chgData name=" 김종윤" userId="eb648ead-bc29-4607-b778-05ee385bf48d" providerId="ADAL" clId="{14B0A694-FC98-4817-BD68-E9C5FADC26AE}" dt="2018-03-27T04:26:18.482" v="8260" actId="1035"/>
          <ac:spMkLst>
            <pc:docMk/>
            <pc:sldMk cId="1292316727" sldId="275"/>
            <ac:spMk id="15" creationId="{9C1DE5BB-A353-4FEC-AA59-0315E8C57AB3}"/>
          </ac:spMkLst>
        </pc:spChg>
        <pc:spChg chg="add mod ord">
          <ac:chgData name=" 김종윤" userId="eb648ead-bc29-4607-b778-05ee385bf48d" providerId="ADAL" clId="{14B0A694-FC98-4817-BD68-E9C5FADC26AE}" dt="2018-03-27T04:26:18.482" v="8260" actId="1035"/>
          <ac:spMkLst>
            <pc:docMk/>
            <pc:sldMk cId="1292316727" sldId="275"/>
            <ac:spMk id="16" creationId="{E682B5A3-104C-4011-8EDF-EEDED5537B7F}"/>
          </ac:spMkLst>
        </pc:spChg>
        <pc:spChg chg="add mod">
          <ac:chgData name=" 김종윤" userId="eb648ead-bc29-4607-b778-05ee385bf48d" providerId="ADAL" clId="{14B0A694-FC98-4817-BD68-E9C5FADC26AE}" dt="2018-03-27T04:26:18.482" v="8260" actId="1035"/>
          <ac:spMkLst>
            <pc:docMk/>
            <pc:sldMk cId="1292316727" sldId="275"/>
            <ac:spMk id="17" creationId="{6148D824-DF27-44C4-8A60-9BA68AC682AE}"/>
          </ac:spMkLst>
        </pc:spChg>
        <pc:picChg chg="add del mod">
          <ac:chgData name=" 김종윤" userId="eb648ead-bc29-4607-b778-05ee385bf48d" providerId="ADAL" clId="{14B0A694-FC98-4817-BD68-E9C5FADC26AE}" dt="2018-03-26T13:40:04.179" v="919" actId="478"/>
          <ac:picMkLst>
            <pc:docMk/>
            <pc:sldMk cId="1292316727" sldId="275"/>
            <ac:picMk id="2050" creationId="{94E51C41-5B6F-467C-B99C-51542D96BA3B}"/>
          </ac:picMkLst>
        </pc:picChg>
        <pc:cxnChg chg="add mod">
          <ac:chgData name=" 김종윤" userId="eb648ead-bc29-4607-b778-05ee385bf48d" providerId="ADAL" clId="{14B0A694-FC98-4817-BD68-E9C5FADC26AE}" dt="2018-03-26T14:00:24.539" v="1108" actId="14100"/>
          <ac:cxnSpMkLst>
            <pc:docMk/>
            <pc:sldMk cId="1292316727" sldId="275"/>
            <ac:cxnSpMk id="4" creationId="{902CB633-1815-4997-AF3E-8379F8A975ED}"/>
          </ac:cxnSpMkLst>
        </pc:cxnChg>
      </pc:sldChg>
      <pc:sldChg chg="modSp add">
        <pc:chgData name=" 김종윤" userId="eb648ead-bc29-4607-b778-05ee385bf48d" providerId="ADAL" clId="{14B0A694-FC98-4817-BD68-E9C5FADC26AE}" dt="2018-03-27T01:44:22.462" v="6351" actId="20577"/>
        <pc:sldMkLst>
          <pc:docMk/>
          <pc:sldMk cId="2834739985" sldId="277"/>
        </pc:sldMkLst>
        <pc:spChg chg="mod">
          <ac:chgData name=" 김종윤" userId="eb648ead-bc29-4607-b778-05ee385bf48d" providerId="ADAL" clId="{14B0A694-FC98-4817-BD68-E9C5FADC26AE}" dt="2018-03-27T01:44:22.462" v="6351" actId="20577"/>
          <ac:spMkLst>
            <pc:docMk/>
            <pc:sldMk cId="2834739985" sldId="277"/>
            <ac:spMk id="14" creationId="{65004519-BA44-4DD2-BBC9-EE9C88292DDF}"/>
          </ac:spMkLst>
        </pc:spChg>
      </pc:sldChg>
      <pc:sldChg chg="addSp delSp modSp add">
        <pc:chgData name=" 김종윤" userId="eb648ead-bc29-4607-b778-05ee385bf48d" providerId="ADAL" clId="{14B0A694-FC98-4817-BD68-E9C5FADC26AE}" dt="2018-03-27T04:28:23.578" v="8263" actId="1036"/>
        <pc:sldMkLst>
          <pc:docMk/>
          <pc:sldMk cId="3391895626" sldId="278"/>
        </pc:sldMkLst>
        <pc:spChg chg="add mod">
          <ac:chgData name=" 김종윤" userId="eb648ead-bc29-4607-b778-05ee385bf48d" providerId="ADAL" clId="{14B0A694-FC98-4817-BD68-E9C5FADC26AE}" dt="2018-03-26T15:19:23.472" v="1976" actId="20577"/>
          <ac:spMkLst>
            <pc:docMk/>
            <pc:sldMk cId="3391895626" sldId="278"/>
            <ac:spMk id="2" creationId="{13536D5F-9319-4663-A765-8E7384FCFEBB}"/>
          </ac:spMkLst>
        </pc:spChg>
        <pc:spChg chg="add mod ord">
          <ac:chgData name=" 김종윤" userId="eb648ead-bc29-4607-b778-05ee385bf48d" providerId="ADAL" clId="{14B0A694-FC98-4817-BD68-E9C5FADC26AE}" dt="2018-03-26T15:39:06.238" v="2105" actId="692"/>
          <ac:spMkLst>
            <pc:docMk/>
            <pc:sldMk cId="3391895626" sldId="278"/>
            <ac:spMk id="6" creationId="{E568A30D-396B-4CDD-AE7B-4837FC1ECA62}"/>
          </ac:spMkLst>
        </pc:spChg>
        <pc:spChg chg="add del mod">
          <ac:chgData name=" 김종윤" userId="eb648ead-bc29-4607-b778-05ee385bf48d" providerId="ADAL" clId="{14B0A694-FC98-4817-BD68-E9C5FADC26AE}" dt="2018-03-26T15:32:37.254" v="1998" actId="478"/>
          <ac:spMkLst>
            <pc:docMk/>
            <pc:sldMk cId="3391895626" sldId="278"/>
            <ac:spMk id="7" creationId="{539E7D46-A634-4C61-BF82-DE35D97CE94B}"/>
          </ac:spMkLst>
        </pc:spChg>
        <pc:spChg chg="add mod">
          <ac:chgData name=" 김종윤" userId="eb648ead-bc29-4607-b778-05ee385bf48d" providerId="ADAL" clId="{14B0A694-FC98-4817-BD68-E9C5FADC26AE}" dt="2018-03-26T15:42:16.146" v="2108" actId="1076"/>
          <ac:spMkLst>
            <pc:docMk/>
            <pc:sldMk cId="3391895626" sldId="278"/>
            <ac:spMk id="8" creationId="{3529D188-8EB7-4DC5-89CC-9EF9402A320F}"/>
          </ac:spMkLst>
        </pc:spChg>
        <pc:spChg chg="add mod">
          <ac:chgData name=" 김종윤" userId="eb648ead-bc29-4607-b778-05ee385bf48d" providerId="ADAL" clId="{14B0A694-FC98-4817-BD68-E9C5FADC26AE}" dt="2018-03-26T15:47:03.108" v="2288" actId="1038"/>
          <ac:spMkLst>
            <pc:docMk/>
            <pc:sldMk cId="3391895626" sldId="278"/>
            <ac:spMk id="9" creationId="{EA717B3B-7E08-41AB-AEC8-14D4FE534051}"/>
          </ac:spMkLst>
        </pc:spChg>
        <pc:spChg chg="add del mod">
          <ac:chgData name=" 김종윤" userId="eb648ead-bc29-4607-b778-05ee385bf48d" providerId="ADAL" clId="{14B0A694-FC98-4817-BD68-E9C5FADC26AE}" dt="2018-03-26T15:36:13.133" v="2044" actId="1076"/>
          <ac:spMkLst>
            <pc:docMk/>
            <pc:sldMk cId="3391895626" sldId="278"/>
            <ac:spMk id="10" creationId="{7FAC1986-0290-4075-9CB3-4DADDA9DCB9B}"/>
          </ac:spMkLst>
        </pc:spChg>
        <pc:spChg chg="add mod">
          <ac:chgData name=" 김종윤" userId="eb648ead-bc29-4607-b778-05ee385bf48d" providerId="ADAL" clId="{14B0A694-FC98-4817-BD68-E9C5FADC26AE}" dt="2018-03-26T15:44:00.644" v="2140" actId="20577"/>
          <ac:spMkLst>
            <pc:docMk/>
            <pc:sldMk cId="3391895626" sldId="278"/>
            <ac:spMk id="11" creationId="{325711B1-AB27-45FB-AA50-66E94F2C531F}"/>
          </ac:spMkLst>
        </pc:spChg>
        <pc:spChg chg="add mod">
          <ac:chgData name=" 김종윤" userId="eb648ead-bc29-4607-b778-05ee385bf48d" providerId="ADAL" clId="{14B0A694-FC98-4817-BD68-E9C5FADC26AE}" dt="2018-03-26T15:56:33.022" v="2662" actId="114"/>
          <ac:spMkLst>
            <pc:docMk/>
            <pc:sldMk cId="3391895626" sldId="278"/>
            <ac:spMk id="12" creationId="{11497860-EAE5-4E2F-8608-BF06E60F4C84}"/>
          </ac:spMkLst>
        </pc:spChg>
        <pc:spChg chg="add mod">
          <ac:chgData name=" 김종윤" userId="eb648ead-bc29-4607-b778-05ee385bf48d" providerId="ADAL" clId="{14B0A694-FC98-4817-BD68-E9C5FADC26AE}" dt="2018-03-26T15:47:03.108" v="2288" actId="1038"/>
          <ac:spMkLst>
            <pc:docMk/>
            <pc:sldMk cId="3391895626" sldId="278"/>
            <ac:spMk id="13" creationId="{6DA35201-905B-447F-B377-C508DF8CC705}"/>
          </ac:spMkLst>
        </pc:spChg>
        <pc:spChg chg="add mod">
          <ac:chgData name=" 김종윤" userId="eb648ead-bc29-4607-b778-05ee385bf48d" providerId="ADAL" clId="{14B0A694-FC98-4817-BD68-E9C5FADC26AE}" dt="2018-03-26T15:47:06.510" v="2289" actId="1076"/>
          <ac:spMkLst>
            <pc:docMk/>
            <pc:sldMk cId="3391895626" sldId="278"/>
            <ac:spMk id="14" creationId="{CEDFA118-42B3-4451-92EB-B2F051038748}"/>
          </ac:spMkLst>
        </pc:spChg>
        <pc:spChg chg="add mod">
          <ac:chgData name=" 김종윤" userId="eb648ead-bc29-4607-b778-05ee385bf48d" providerId="ADAL" clId="{14B0A694-FC98-4817-BD68-E9C5FADC26AE}" dt="2018-03-26T15:48:12.747" v="2336" actId="20577"/>
          <ac:spMkLst>
            <pc:docMk/>
            <pc:sldMk cId="3391895626" sldId="278"/>
            <ac:spMk id="15" creationId="{073CB530-79B1-413C-A905-A41303613F63}"/>
          </ac:spMkLst>
        </pc:spChg>
        <pc:spChg chg="add del mod">
          <ac:chgData name=" 김종윤" userId="eb648ead-bc29-4607-b778-05ee385bf48d" providerId="ADAL" clId="{14B0A694-FC98-4817-BD68-E9C5FADC26AE}" dt="2018-03-26T15:49:56.084" v="2383" actId="767"/>
          <ac:spMkLst>
            <pc:docMk/>
            <pc:sldMk cId="3391895626" sldId="278"/>
            <ac:spMk id="16" creationId="{A6B30243-7BF7-4473-ADEB-F8F510EAACD7}"/>
          </ac:spMkLst>
        </pc:spChg>
        <pc:spChg chg="add mod">
          <ac:chgData name=" 김종윤" userId="eb648ead-bc29-4607-b778-05ee385bf48d" providerId="ADAL" clId="{14B0A694-FC98-4817-BD68-E9C5FADC26AE}" dt="2018-03-26T15:52:58.321" v="2638" actId="1076"/>
          <ac:spMkLst>
            <pc:docMk/>
            <pc:sldMk cId="3391895626" sldId="278"/>
            <ac:spMk id="17" creationId="{AEF6EBCD-68F3-45C2-A8C3-1675162EED6D}"/>
          </ac:spMkLst>
        </pc:spChg>
        <pc:spChg chg="add mod">
          <ac:chgData name=" 김종윤" userId="eb648ead-bc29-4607-b778-05ee385bf48d" providerId="ADAL" clId="{14B0A694-FC98-4817-BD68-E9C5FADC26AE}" dt="2018-03-27T01:49:05.149" v="6380" actId="1036"/>
          <ac:spMkLst>
            <pc:docMk/>
            <pc:sldMk cId="3391895626" sldId="278"/>
            <ac:spMk id="20" creationId="{76343247-486A-43B6-9E83-1BB2D5AC26CA}"/>
          </ac:spMkLst>
        </pc:spChg>
        <pc:spChg chg="add mod">
          <ac:chgData name=" 김종윤" userId="eb648ead-bc29-4607-b778-05ee385bf48d" providerId="ADAL" clId="{14B0A694-FC98-4817-BD68-E9C5FADC26AE}" dt="2018-03-27T04:28:23.578" v="8263" actId="1036"/>
          <ac:spMkLst>
            <pc:docMk/>
            <pc:sldMk cId="3391895626" sldId="278"/>
            <ac:spMk id="21" creationId="{E1648312-5CCA-4ABD-988C-B0D1C3917D97}"/>
          </ac:spMkLst>
        </pc:spChg>
        <pc:picChg chg="add mod">
          <ac:chgData name=" 김종윤" userId="eb648ead-bc29-4607-b778-05ee385bf48d" providerId="ADAL" clId="{14B0A694-FC98-4817-BD68-E9C5FADC26AE}" dt="2018-03-26T16:09:31.362" v="2860" actId="1076"/>
          <ac:picMkLst>
            <pc:docMk/>
            <pc:sldMk cId="3391895626" sldId="278"/>
            <ac:picMk id="18" creationId="{D3474960-A69A-4930-BB8A-F0939B65F002}"/>
          </ac:picMkLst>
        </pc:picChg>
        <pc:picChg chg="add mod">
          <ac:chgData name=" 김종윤" userId="eb648ead-bc29-4607-b778-05ee385bf48d" providerId="ADAL" clId="{14B0A694-FC98-4817-BD68-E9C5FADC26AE}" dt="2018-03-26T15:34:53.334" v="2021" actId="1076"/>
          <ac:picMkLst>
            <pc:docMk/>
            <pc:sldMk cId="3391895626" sldId="278"/>
            <ac:picMk id="3074" creationId="{34F91F4E-C991-4C2A-A275-0AF0DFAFF3A9}"/>
          </ac:picMkLst>
        </pc:picChg>
        <pc:cxnChg chg="add mod">
          <ac:chgData name=" 김종윤" userId="eb648ead-bc29-4607-b778-05ee385bf48d" providerId="ADAL" clId="{14B0A694-FC98-4817-BD68-E9C5FADC26AE}" dt="2018-03-26T15:19:27.256" v="1977" actId="14100"/>
          <ac:cxnSpMkLst>
            <pc:docMk/>
            <pc:sldMk cId="3391895626" sldId="278"/>
            <ac:cxnSpMk id="3" creationId="{86905401-F123-4B8D-90EA-BC723BC8943B}"/>
          </ac:cxnSpMkLst>
        </pc:cxnChg>
      </pc:sldChg>
      <pc:sldChg chg="addSp delSp modSp add">
        <pc:chgData name=" 김종윤" userId="eb648ead-bc29-4607-b778-05ee385bf48d" providerId="ADAL" clId="{14B0A694-FC98-4817-BD68-E9C5FADC26AE}" dt="2018-03-27T01:50:23.862" v="6397" actId="20577"/>
        <pc:sldMkLst>
          <pc:docMk/>
          <pc:sldMk cId="2548123409" sldId="279"/>
        </pc:sldMkLst>
        <pc:spChg chg="mod">
          <ac:chgData name=" 김종윤" userId="eb648ead-bc29-4607-b778-05ee385bf48d" providerId="ADAL" clId="{14B0A694-FC98-4817-BD68-E9C5FADC26AE}" dt="2018-03-27T01:50:23.862" v="6397" actId="20577"/>
          <ac:spMkLst>
            <pc:docMk/>
            <pc:sldMk cId="2548123409" sldId="279"/>
            <ac:spMk id="15" creationId="{073CB530-79B1-413C-A905-A41303613F63}"/>
          </ac:spMkLst>
        </pc:spChg>
        <pc:spChg chg="del">
          <ac:chgData name=" 김종윤" userId="eb648ead-bc29-4607-b778-05ee385bf48d" providerId="ADAL" clId="{14B0A694-FC98-4817-BD68-E9C5FADC26AE}" dt="2018-03-26T16:09:41.115" v="2862" actId="478"/>
          <ac:spMkLst>
            <pc:docMk/>
            <pc:sldMk cId="2548123409" sldId="279"/>
            <ac:spMk id="17" creationId="{AEF6EBCD-68F3-45C2-A8C3-1675162EED6D}"/>
          </ac:spMkLst>
        </pc:spChg>
        <pc:spChg chg="add mod">
          <ac:chgData name=" 김종윤" userId="eb648ead-bc29-4607-b778-05ee385bf48d" providerId="ADAL" clId="{14B0A694-FC98-4817-BD68-E9C5FADC26AE}" dt="2018-03-26T16:15:01.120" v="3036" actId="20577"/>
          <ac:spMkLst>
            <pc:docMk/>
            <pc:sldMk cId="2548123409" sldId="279"/>
            <ac:spMk id="19" creationId="{A35203AE-9F67-4578-B360-F3D31738E954}"/>
          </ac:spMkLst>
        </pc:spChg>
        <pc:spChg chg="del">
          <ac:chgData name=" 김종윤" userId="eb648ead-bc29-4607-b778-05ee385bf48d" providerId="ADAL" clId="{14B0A694-FC98-4817-BD68-E9C5FADC26AE}" dt="2018-03-26T16:09:41.115" v="2862" actId="478"/>
          <ac:spMkLst>
            <pc:docMk/>
            <pc:sldMk cId="2548123409" sldId="279"/>
            <ac:spMk id="20" creationId="{76343247-486A-43B6-9E83-1BB2D5AC26CA}"/>
          </ac:spMkLst>
        </pc:spChg>
        <pc:spChg chg="mod">
          <ac:chgData name=" 김종윤" userId="eb648ead-bc29-4607-b778-05ee385bf48d" providerId="ADAL" clId="{14B0A694-FC98-4817-BD68-E9C5FADC26AE}" dt="2018-03-26T16:16:59.112" v="3084" actId="1076"/>
          <ac:spMkLst>
            <pc:docMk/>
            <pc:sldMk cId="2548123409" sldId="279"/>
            <ac:spMk id="21" creationId="{E1648312-5CCA-4ABD-988C-B0D1C3917D97}"/>
          </ac:spMkLst>
        </pc:spChg>
        <pc:spChg chg="add mod">
          <ac:chgData name=" 김종윤" userId="eb648ead-bc29-4607-b778-05ee385bf48d" providerId="ADAL" clId="{14B0A694-FC98-4817-BD68-E9C5FADC26AE}" dt="2018-03-26T16:18:09.816" v="3164" actId="14100"/>
          <ac:spMkLst>
            <pc:docMk/>
            <pc:sldMk cId="2548123409" sldId="279"/>
            <ac:spMk id="22" creationId="{253E1E75-0F1E-47C4-8C94-D22CCFE86091}"/>
          </ac:spMkLst>
        </pc:spChg>
        <pc:spChg chg="add mod">
          <ac:chgData name=" 김종윤" userId="eb648ead-bc29-4607-b778-05ee385bf48d" providerId="ADAL" clId="{14B0A694-FC98-4817-BD68-E9C5FADC26AE}" dt="2018-03-26T16:20:09.705" v="3199" actId="113"/>
          <ac:spMkLst>
            <pc:docMk/>
            <pc:sldMk cId="2548123409" sldId="279"/>
            <ac:spMk id="23" creationId="{BF58C87B-3B4E-42F1-86C9-D33BAD83A464}"/>
          </ac:spMkLst>
        </pc:spChg>
        <pc:spChg chg="add mod ord">
          <ac:chgData name=" 김종윤" userId="eb648ead-bc29-4607-b778-05ee385bf48d" providerId="ADAL" clId="{14B0A694-FC98-4817-BD68-E9C5FADC26AE}" dt="2018-03-26T16:18:22.561" v="3170" actId="1035"/>
          <ac:spMkLst>
            <pc:docMk/>
            <pc:sldMk cId="2548123409" sldId="279"/>
            <ac:spMk id="24" creationId="{1DAD73D2-FA17-496C-886A-24179FA799EC}"/>
          </ac:spMkLst>
        </pc:spChg>
        <pc:picChg chg="add mod">
          <ac:chgData name=" 김종윤" userId="eb648ead-bc29-4607-b778-05ee385bf48d" providerId="ADAL" clId="{14B0A694-FC98-4817-BD68-E9C5FADC26AE}" dt="2018-03-26T16:19:11.659" v="3176" actId="1076"/>
          <ac:picMkLst>
            <pc:docMk/>
            <pc:sldMk cId="2548123409" sldId="279"/>
            <ac:picMk id="4" creationId="{D5256B39-2FDC-4506-97D4-D2A5EE6F0F65}"/>
          </ac:picMkLst>
        </pc:picChg>
        <pc:picChg chg="del">
          <ac:chgData name=" 김종윤" userId="eb648ead-bc29-4607-b778-05ee385bf48d" providerId="ADAL" clId="{14B0A694-FC98-4817-BD68-E9C5FADC26AE}" dt="2018-03-26T16:09:41.115" v="2862" actId="478"/>
          <ac:picMkLst>
            <pc:docMk/>
            <pc:sldMk cId="2548123409" sldId="279"/>
            <ac:picMk id="18" creationId="{D3474960-A69A-4930-BB8A-F0939B65F002}"/>
          </ac:picMkLst>
        </pc:picChg>
      </pc:sldChg>
      <pc:sldChg chg="addSp delSp modSp add">
        <pc:chgData name=" 김종윤" userId="eb648ead-bc29-4607-b778-05ee385bf48d" providerId="ADAL" clId="{14B0A694-FC98-4817-BD68-E9C5FADC26AE}" dt="2018-03-27T04:31:18.706" v="8267" actId="20577"/>
        <pc:sldMkLst>
          <pc:docMk/>
          <pc:sldMk cId="3471709411" sldId="281"/>
        </pc:sldMkLst>
        <pc:spChg chg="mod">
          <ac:chgData name=" 김종윤" userId="eb648ead-bc29-4607-b778-05ee385bf48d" providerId="ADAL" clId="{14B0A694-FC98-4817-BD68-E9C5FADC26AE}" dt="2018-03-26T16:37:17.919" v="3224" actId="20577"/>
          <ac:spMkLst>
            <pc:docMk/>
            <pc:sldMk cId="3471709411" sldId="281"/>
            <ac:spMk id="2" creationId="{13536D5F-9319-4663-A765-8E7384FCFEBB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6" creationId="{E568A30D-396B-4CDD-AE7B-4837FC1ECA62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8" creationId="{3529D188-8EB7-4DC5-89CC-9EF9402A320F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9" creationId="{EA717B3B-7E08-41AB-AEC8-14D4FE534051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1" creationId="{325711B1-AB27-45FB-AA50-66E94F2C531F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2" creationId="{11497860-EAE5-4E2F-8608-BF06E60F4C84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3" creationId="{6DA35201-905B-447F-B377-C508DF8CC705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4" creationId="{CEDFA118-42B3-4451-92EB-B2F051038748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5" creationId="{073CB530-79B1-413C-A905-A41303613F63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19" creationId="{A35203AE-9F67-4578-B360-F3D31738E954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21" creationId="{E1648312-5CCA-4ABD-988C-B0D1C3917D97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22" creationId="{253E1E75-0F1E-47C4-8C94-D22CCFE86091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23" creationId="{BF58C87B-3B4E-42F1-86C9-D33BAD83A464}"/>
          </ac:spMkLst>
        </pc:spChg>
        <pc:spChg chg="del">
          <ac:chgData name=" 김종윤" userId="eb648ead-bc29-4607-b778-05ee385bf48d" providerId="ADAL" clId="{14B0A694-FC98-4817-BD68-E9C5FADC26AE}" dt="2018-03-26T16:24:44.808" v="3203" actId="478"/>
          <ac:spMkLst>
            <pc:docMk/>
            <pc:sldMk cId="3471709411" sldId="281"/>
            <ac:spMk id="24" creationId="{1DAD73D2-FA17-496C-886A-24179FA799EC}"/>
          </ac:spMkLst>
        </pc:spChg>
        <pc:spChg chg="add mod">
          <ac:chgData name=" 김종윤" userId="eb648ead-bc29-4607-b778-05ee385bf48d" providerId="ADAL" clId="{14B0A694-FC98-4817-BD68-E9C5FADC26AE}" dt="2018-03-27T04:31:18.706" v="8267" actId="20577"/>
          <ac:spMkLst>
            <pc:docMk/>
            <pc:sldMk cId="3471709411" sldId="281"/>
            <ac:spMk id="25" creationId="{BEEA339D-5784-4505-89E3-4EBCA29C78C6}"/>
          </ac:spMkLst>
        </pc:spChg>
        <pc:picChg chg="del">
          <ac:chgData name=" 김종윤" userId="eb648ead-bc29-4607-b778-05ee385bf48d" providerId="ADAL" clId="{14B0A694-FC98-4817-BD68-E9C5FADC26AE}" dt="2018-03-26T16:24:44.808" v="3203" actId="478"/>
          <ac:picMkLst>
            <pc:docMk/>
            <pc:sldMk cId="3471709411" sldId="281"/>
            <ac:picMk id="4" creationId="{D5256B39-2FDC-4506-97D4-D2A5EE6F0F65}"/>
          </ac:picMkLst>
        </pc:picChg>
        <pc:picChg chg="add mod">
          <ac:chgData name=" 김종윤" userId="eb648ead-bc29-4607-b778-05ee385bf48d" providerId="ADAL" clId="{14B0A694-FC98-4817-BD68-E9C5FADC26AE}" dt="2018-03-26T16:53:03.460" v="3574" actId="1076"/>
          <ac:picMkLst>
            <pc:docMk/>
            <pc:sldMk cId="3471709411" sldId="281"/>
            <ac:picMk id="5" creationId="{D3C734BD-54E7-43A3-850C-1F2274995CF4}"/>
          </ac:picMkLst>
        </pc:picChg>
        <pc:picChg chg="add mod">
          <ac:chgData name=" 김종윤" userId="eb648ead-bc29-4607-b778-05ee385bf48d" providerId="ADAL" clId="{14B0A694-FC98-4817-BD68-E9C5FADC26AE}" dt="2018-03-26T16:53:05.550" v="3575" actId="1076"/>
          <ac:picMkLst>
            <pc:docMk/>
            <pc:sldMk cId="3471709411" sldId="281"/>
            <ac:picMk id="20" creationId="{81802364-202E-4A42-BF5C-4DED1DD81EF1}"/>
          </ac:picMkLst>
        </pc:picChg>
        <pc:picChg chg="del">
          <ac:chgData name=" 김종윤" userId="eb648ead-bc29-4607-b778-05ee385bf48d" providerId="ADAL" clId="{14B0A694-FC98-4817-BD68-E9C5FADC26AE}" dt="2018-03-26T16:24:44.808" v="3203" actId="478"/>
          <ac:picMkLst>
            <pc:docMk/>
            <pc:sldMk cId="3471709411" sldId="281"/>
            <ac:picMk id="3074" creationId="{34F91F4E-C991-4C2A-A275-0AF0DFAFF3A9}"/>
          </ac:picMkLst>
        </pc:picChg>
      </pc:sldChg>
      <pc:sldChg chg="addSp delSp modSp add">
        <pc:chgData name=" 김종윤" userId="eb648ead-bc29-4607-b778-05ee385bf48d" providerId="ADAL" clId="{14B0A694-FC98-4817-BD68-E9C5FADC26AE}" dt="2018-03-27T04:39:37.169" v="8326" actId="20577"/>
        <pc:sldMkLst>
          <pc:docMk/>
          <pc:sldMk cId="3994787669" sldId="282"/>
        </pc:sldMkLst>
        <pc:spChg chg="add del mod">
          <ac:chgData name=" 김종윤" userId="eb648ead-bc29-4607-b778-05ee385bf48d" providerId="ADAL" clId="{14B0A694-FC98-4817-BD68-E9C5FADC26AE}" dt="2018-03-26T17:16:12.331" v="3791" actId="20577"/>
          <ac:spMkLst>
            <pc:docMk/>
            <pc:sldMk cId="3994787669" sldId="282"/>
            <ac:spMk id="2" creationId="{13536D5F-9319-4663-A765-8E7384FCFEBB}"/>
          </ac:spMkLst>
        </pc:spChg>
        <pc:spChg chg="add mod">
          <ac:chgData name=" 김종윤" userId="eb648ead-bc29-4607-b778-05ee385bf48d" providerId="ADAL" clId="{14B0A694-FC98-4817-BD68-E9C5FADC26AE}" dt="2018-03-26T18:01:47.990" v="5067" actId="1036"/>
          <ac:spMkLst>
            <pc:docMk/>
            <pc:sldMk cId="3994787669" sldId="282"/>
            <ac:spMk id="7" creationId="{6A4D9437-CB5D-425C-A325-112B15264A6D}"/>
          </ac:spMkLst>
        </pc:spChg>
        <pc:spChg chg="add mod">
          <ac:chgData name=" 김종윤" userId="eb648ead-bc29-4607-b778-05ee385bf48d" providerId="ADAL" clId="{14B0A694-FC98-4817-BD68-E9C5FADC26AE}" dt="2018-03-27T04:39:37.169" v="8326" actId="20577"/>
          <ac:spMkLst>
            <pc:docMk/>
            <pc:sldMk cId="3994787669" sldId="282"/>
            <ac:spMk id="8" creationId="{74ADD8CF-7FDD-48CF-B238-3EABF46FA47B}"/>
          </ac:spMkLst>
        </pc:spChg>
        <pc:spChg chg="add mod">
          <ac:chgData name=" 김종윤" userId="eb648ead-bc29-4607-b778-05ee385bf48d" providerId="ADAL" clId="{14B0A694-FC98-4817-BD68-E9C5FADC26AE}" dt="2018-03-26T18:01:47.990" v="5067" actId="1036"/>
          <ac:spMkLst>
            <pc:docMk/>
            <pc:sldMk cId="3994787669" sldId="282"/>
            <ac:spMk id="9" creationId="{C49A2282-6BBB-42B3-9F3F-AAA85CAF9490}"/>
          </ac:spMkLst>
        </pc:spChg>
        <pc:spChg chg="add mod">
          <ac:chgData name=" 김종윤" userId="eb648ead-bc29-4607-b778-05ee385bf48d" providerId="ADAL" clId="{14B0A694-FC98-4817-BD68-E9C5FADC26AE}" dt="2018-03-26T18:01:47.990" v="5067" actId="1036"/>
          <ac:spMkLst>
            <pc:docMk/>
            <pc:sldMk cId="3994787669" sldId="282"/>
            <ac:spMk id="10" creationId="{19201FE5-0118-4AEB-B93B-2A801B4EB876}"/>
          </ac:spMkLst>
        </pc:spChg>
        <pc:spChg chg="add mod">
          <ac:chgData name=" 김종윤" userId="eb648ead-bc29-4607-b778-05ee385bf48d" providerId="ADAL" clId="{14B0A694-FC98-4817-BD68-E9C5FADC26AE}" dt="2018-03-26T18:01:47.990" v="5067" actId="1036"/>
          <ac:spMkLst>
            <pc:docMk/>
            <pc:sldMk cId="3994787669" sldId="282"/>
            <ac:spMk id="11" creationId="{511A0A7A-5A97-4C98-93AC-08C0C4970C3B}"/>
          </ac:spMkLst>
        </pc:spChg>
        <pc:spChg chg="add del mod">
          <ac:chgData name=" 김종윤" userId="eb648ead-bc29-4607-b778-05ee385bf48d" providerId="ADAL" clId="{14B0A694-FC98-4817-BD68-E9C5FADC26AE}" dt="2018-03-26T17:48:02.833" v="4761" actId="478"/>
          <ac:spMkLst>
            <pc:docMk/>
            <pc:sldMk cId="3994787669" sldId="282"/>
            <ac:spMk id="13" creationId="{4F6B6A2C-147E-4C1C-B5D9-77A7C3405B83}"/>
          </ac:spMkLst>
        </pc:spChg>
        <pc:spChg chg="add mod">
          <ac:chgData name=" 김종윤" userId="eb648ead-bc29-4607-b778-05ee385bf48d" providerId="ADAL" clId="{14B0A694-FC98-4817-BD68-E9C5FADC26AE}" dt="2018-03-26T18:01:51.012" v="5071" actId="1035"/>
          <ac:spMkLst>
            <pc:docMk/>
            <pc:sldMk cId="3994787669" sldId="282"/>
            <ac:spMk id="14" creationId="{E7FC33F5-FDC0-413D-86CD-B9A7D0352988}"/>
          </ac:spMkLst>
        </pc:spChg>
        <pc:spChg chg="add mod">
          <ac:chgData name=" 김종윤" userId="eb648ead-bc29-4607-b778-05ee385bf48d" providerId="ADAL" clId="{14B0A694-FC98-4817-BD68-E9C5FADC26AE}" dt="2018-03-26T18:01:51.012" v="5071" actId="1035"/>
          <ac:spMkLst>
            <pc:docMk/>
            <pc:sldMk cId="3994787669" sldId="282"/>
            <ac:spMk id="16" creationId="{01147F74-AB79-42D3-82FC-14B692C0169A}"/>
          </ac:spMkLst>
        </pc:spChg>
        <pc:spChg chg="add mod">
          <ac:chgData name=" 김종윤" userId="eb648ead-bc29-4607-b778-05ee385bf48d" providerId="ADAL" clId="{14B0A694-FC98-4817-BD68-E9C5FADC26AE}" dt="2018-03-26T18:01:51.012" v="5071" actId="1035"/>
          <ac:spMkLst>
            <pc:docMk/>
            <pc:sldMk cId="3994787669" sldId="282"/>
            <ac:spMk id="17" creationId="{C4E03762-A329-46E0-89A2-05BD7081067B}"/>
          </ac:spMkLst>
        </pc:spChg>
        <pc:spChg chg="add mod">
          <ac:chgData name=" 김종윤" userId="eb648ead-bc29-4607-b778-05ee385bf48d" providerId="ADAL" clId="{14B0A694-FC98-4817-BD68-E9C5FADC26AE}" dt="2018-03-26T18:01:51.012" v="5071" actId="1035"/>
          <ac:spMkLst>
            <pc:docMk/>
            <pc:sldMk cId="3994787669" sldId="282"/>
            <ac:spMk id="18" creationId="{6E522044-8679-4E49-AF28-2C82BB9540E2}"/>
          </ac:spMkLst>
        </pc:spChg>
        <pc:spChg chg="add del mod">
          <ac:chgData name=" 김종윤" userId="eb648ead-bc29-4607-b778-05ee385bf48d" providerId="ADAL" clId="{14B0A694-FC98-4817-BD68-E9C5FADC26AE}" dt="2018-03-26T18:00:50.927" v="4943" actId="478"/>
          <ac:spMkLst>
            <pc:docMk/>
            <pc:sldMk cId="3994787669" sldId="282"/>
            <ac:spMk id="19" creationId="{6B942A55-6DEC-4D32-A42C-74E9EDA0CDB2}"/>
          </ac:spMkLst>
        </pc:spChg>
        <pc:spChg chg="del">
          <ac:chgData name=" 김종윤" userId="eb648ead-bc29-4607-b778-05ee385bf48d" providerId="ADAL" clId="{14B0A694-FC98-4817-BD68-E9C5FADC26AE}" dt="2018-03-26T16:57:12.173" v="3642" actId="478"/>
          <ac:spMkLst>
            <pc:docMk/>
            <pc:sldMk cId="3994787669" sldId="282"/>
            <ac:spMk id="25" creationId="{BEEA339D-5784-4505-89E3-4EBCA29C78C6}"/>
          </ac:spMkLst>
        </pc:spChg>
        <pc:picChg chg="del">
          <ac:chgData name=" 김종윤" userId="eb648ead-bc29-4607-b778-05ee385bf48d" providerId="ADAL" clId="{14B0A694-FC98-4817-BD68-E9C5FADC26AE}" dt="2018-03-26T16:57:12.173" v="3642" actId="478"/>
          <ac:picMkLst>
            <pc:docMk/>
            <pc:sldMk cId="3994787669" sldId="282"/>
            <ac:picMk id="5" creationId="{D3C734BD-54E7-43A3-850C-1F2274995CF4}"/>
          </ac:picMkLst>
        </pc:picChg>
        <pc:picChg chg="del">
          <ac:chgData name=" 김종윤" userId="eb648ead-bc29-4607-b778-05ee385bf48d" providerId="ADAL" clId="{14B0A694-FC98-4817-BD68-E9C5FADC26AE}" dt="2018-03-26T16:57:13.612" v="3643" actId="478"/>
          <ac:picMkLst>
            <pc:docMk/>
            <pc:sldMk cId="3994787669" sldId="282"/>
            <ac:picMk id="20" creationId="{81802364-202E-4A42-BF5C-4DED1DD81EF1}"/>
          </ac:picMkLst>
        </pc:picChg>
        <pc:cxnChg chg="mod">
          <ac:chgData name=" 김종윤" userId="eb648ead-bc29-4607-b778-05ee385bf48d" providerId="ADAL" clId="{14B0A694-FC98-4817-BD68-E9C5FADC26AE}" dt="2018-03-26T17:16:18.199" v="3792" actId="14100"/>
          <ac:cxnSpMkLst>
            <pc:docMk/>
            <pc:sldMk cId="3994787669" sldId="282"/>
            <ac:cxnSpMk id="3" creationId="{86905401-F123-4B8D-90EA-BC723BC8943B}"/>
          </ac:cxnSpMkLst>
        </pc:cxnChg>
      </pc:sldChg>
      <pc:sldChg chg="addSp delSp modSp add">
        <pc:chgData name=" 김종윤" userId="eb648ead-bc29-4607-b778-05ee385bf48d" providerId="ADAL" clId="{14B0A694-FC98-4817-BD68-E9C5FADC26AE}" dt="2018-03-27T02:03:42.651" v="6520" actId="1036"/>
        <pc:sldMkLst>
          <pc:docMk/>
          <pc:sldMk cId="2223133352" sldId="283"/>
        </pc:sldMkLst>
        <pc:spChg chg="add mod">
          <ac:chgData name=" 김종윤" userId="eb648ead-bc29-4607-b778-05ee385bf48d" providerId="ADAL" clId="{14B0A694-FC98-4817-BD68-E9C5FADC26AE}" dt="2018-03-27T02:03:42.651" v="6520" actId="1036"/>
          <ac:spMkLst>
            <pc:docMk/>
            <pc:sldMk cId="2223133352" sldId="283"/>
            <ac:spMk id="4" creationId="{5F9BB1ED-2567-4176-B277-E3DD965159B3}"/>
          </ac:spMkLst>
        </pc:spChg>
        <pc:spChg chg="add mod">
          <ac:chgData name=" 김종윤" userId="eb648ead-bc29-4607-b778-05ee385bf48d" providerId="ADAL" clId="{14B0A694-FC98-4817-BD68-E9C5FADC26AE}" dt="2018-03-27T02:00:10.021" v="6417" actId="164"/>
          <ac:spMkLst>
            <pc:docMk/>
            <pc:sldMk cId="2223133352" sldId="283"/>
            <ac:spMk id="5" creationId="{7BB3B5FF-48CC-4459-9F16-7BD30C7A0047}"/>
          </ac:spMkLst>
        </pc:spChg>
        <pc:spChg chg="del">
          <ac:chgData name=" 김종윤" userId="eb648ead-bc29-4607-b778-05ee385bf48d" providerId="ADAL" clId="{14B0A694-FC98-4817-BD68-E9C5FADC26AE}" dt="2018-03-26T17:43:58.831" v="4743" actId="478"/>
          <ac:spMkLst>
            <pc:docMk/>
            <pc:sldMk cId="2223133352" sldId="283"/>
            <ac:spMk id="7" creationId="{6A4D9437-CB5D-425C-A325-112B15264A6D}"/>
          </ac:spMkLst>
        </pc:spChg>
        <pc:spChg chg="add mod">
          <ac:chgData name=" 김종윤" userId="eb648ead-bc29-4607-b778-05ee385bf48d" providerId="ADAL" clId="{14B0A694-FC98-4817-BD68-E9C5FADC26AE}" dt="2018-03-27T02:03:30.123" v="6508" actId="1037"/>
          <ac:spMkLst>
            <pc:docMk/>
            <pc:sldMk cId="2223133352" sldId="283"/>
            <ac:spMk id="7" creationId="{F415D399-281F-44B7-A432-DC981E08987F}"/>
          </ac:spMkLst>
        </pc:spChg>
        <pc:spChg chg="del">
          <ac:chgData name=" 김종윤" userId="eb648ead-bc29-4607-b778-05ee385bf48d" providerId="ADAL" clId="{14B0A694-FC98-4817-BD68-E9C5FADC26AE}" dt="2018-03-26T17:43:58.831" v="4743" actId="478"/>
          <ac:spMkLst>
            <pc:docMk/>
            <pc:sldMk cId="2223133352" sldId="283"/>
            <ac:spMk id="8" creationId="{74ADD8CF-7FDD-48CF-B238-3EABF46FA47B}"/>
          </ac:spMkLst>
        </pc:spChg>
        <pc:spChg chg="add del mod">
          <ac:chgData name=" 김종윤" userId="eb648ead-bc29-4607-b778-05ee385bf48d" providerId="ADAL" clId="{14B0A694-FC98-4817-BD68-E9C5FADC26AE}" dt="2018-03-27T02:00:45.364" v="6430" actId="767"/>
          <ac:spMkLst>
            <pc:docMk/>
            <pc:sldMk cId="2223133352" sldId="283"/>
            <ac:spMk id="8" creationId="{A9DD2820-3B0C-4342-9409-073035BB4BCE}"/>
          </ac:spMkLst>
        </pc:spChg>
        <pc:spChg chg="del">
          <ac:chgData name=" 김종윤" userId="eb648ead-bc29-4607-b778-05ee385bf48d" providerId="ADAL" clId="{14B0A694-FC98-4817-BD68-E9C5FADC26AE}" dt="2018-03-26T17:43:58.831" v="4743" actId="478"/>
          <ac:spMkLst>
            <pc:docMk/>
            <pc:sldMk cId="2223133352" sldId="283"/>
            <ac:spMk id="9" creationId="{C49A2282-6BBB-42B3-9F3F-AAA85CAF9490}"/>
          </ac:spMkLst>
        </pc:spChg>
        <pc:spChg chg="del">
          <ac:chgData name=" 김종윤" userId="eb648ead-bc29-4607-b778-05ee385bf48d" providerId="ADAL" clId="{14B0A694-FC98-4817-BD68-E9C5FADC26AE}" dt="2018-03-26T17:43:58.831" v="4743" actId="478"/>
          <ac:spMkLst>
            <pc:docMk/>
            <pc:sldMk cId="2223133352" sldId="283"/>
            <ac:spMk id="10" creationId="{19201FE5-0118-4AEB-B93B-2A801B4EB876}"/>
          </ac:spMkLst>
        </pc:spChg>
        <pc:spChg chg="add mod">
          <ac:chgData name=" 김종윤" userId="eb648ead-bc29-4607-b778-05ee385bf48d" providerId="ADAL" clId="{14B0A694-FC98-4817-BD68-E9C5FADC26AE}" dt="2018-03-27T02:03:30.123" v="6508" actId="1037"/>
          <ac:spMkLst>
            <pc:docMk/>
            <pc:sldMk cId="2223133352" sldId="283"/>
            <ac:spMk id="11" creationId="{60120430-2D10-4E30-8A41-31EF79FCEA7A}"/>
          </ac:spMkLst>
        </pc:spChg>
        <pc:spChg chg="del">
          <ac:chgData name=" 김종윤" userId="eb648ead-bc29-4607-b778-05ee385bf48d" providerId="ADAL" clId="{14B0A694-FC98-4817-BD68-E9C5FADC26AE}" dt="2018-03-26T17:43:58.831" v="4743" actId="478"/>
          <ac:spMkLst>
            <pc:docMk/>
            <pc:sldMk cId="2223133352" sldId="283"/>
            <ac:spMk id="11" creationId="{511A0A7A-5A97-4C98-93AC-08C0C4970C3B}"/>
          </ac:spMkLst>
        </pc:spChg>
        <pc:spChg chg="del mod">
          <ac:chgData name=" 김종윤" userId="eb648ead-bc29-4607-b778-05ee385bf48d" providerId="ADAL" clId="{14B0A694-FC98-4817-BD68-E9C5FADC26AE}" dt="2018-03-26T17:57:52.949" v="4940" actId="478"/>
          <ac:spMkLst>
            <pc:docMk/>
            <pc:sldMk cId="2223133352" sldId="283"/>
            <ac:spMk id="13" creationId="{4F6B6A2C-147E-4C1C-B5D9-77A7C3405B83}"/>
          </ac:spMkLst>
        </pc:spChg>
        <pc:spChg chg="del">
          <ac:chgData name=" 김종윤" userId="eb648ead-bc29-4607-b778-05ee385bf48d" providerId="ADAL" clId="{14B0A694-FC98-4817-BD68-E9C5FADC26AE}" dt="2018-03-26T17:44:01.816" v="4744" actId="478"/>
          <ac:spMkLst>
            <pc:docMk/>
            <pc:sldMk cId="2223133352" sldId="283"/>
            <ac:spMk id="14" creationId="{E7FC33F5-FDC0-413D-86CD-B9A7D0352988}"/>
          </ac:spMkLst>
        </pc:spChg>
        <pc:spChg chg="add mod">
          <ac:chgData name=" 김종윤" userId="eb648ead-bc29-4607-b778-05ee385bf48d" providerId="ADAL" clId="{14B0A694-FC98-4817-BD68-E9C5FADC26AE}" dt="2018-03-27T02:03:30.123" v="6508" actId="1037"/>
          <ac:spMkLst>
            <pc:docMk/>
            <pc:sldMk cId="2223133352" sldId="283"/>
            <ac:spMk id="14" creationId="{1E12EB1A-F5A9-4F6C-8F85-53FF25C57F9A}"/>
          </ac:spMkLst>
        </pc:spChg>
        <pc:spChg chg="add mod">
          <ac:chgData name=" 김종윤" userId="eb648ead-bc29-4607-b778-05ee385bf48d" providerId="ADAL" clId="{14B0A694-FC98-4817-BD68-E9C5FADC26AE}" dt="2018-03-27T02:03:18.539" v="6471" actId="1036"/>
          <ac:spMkLst>
            <pc:docMk/>
            <pc:sldMk cId="2223133352" sldId="283"/>
            <ac:spMk id="15" creationId="{F6BC74D6-C4DF-4E67-BF2C-0AD3B664C781}"/>
          </ac:spMkLst>
        </pc:spChg>
        <pc:spChg chg="del">
          <ac:chgData name=" 김종윤" userId="eb648ead-bc29-4607-b778-05ee385bf48d" providerId="ADAL" clId="{14B0A694-FC98-4817-BD68-E9C5FADC26AE}" dt="2018-03-26T17:57:52.949" v="4940" actId="478"/>
          <ac:spMkLst>
            <pc:docMk/>
            <pc:sldMk cId="2223133352" sldId="283"/>
            <ac:spMk id="16" creationId="{01147F74-AB79-42D3-82FC-14B692C0169A}"/>
          </ac:spMkLst>
        </pc:spChg>
        <pc:spChg chg="del">
          <ac:chgData name=" 김종윤" userId="eb648ead-bc29-4607-b778-05ee385bf48d" providerId="ADAL" clId="{14B0A694-FC98-4817-BD68-E9C5FADC26AE}" dt="2018-03-26T17:57:52.949" v="4940" actId="478"/>
          <ac:spMkLst>
            <pc:docMk/>
            <pc:sldMk cId="2223133352" sldId="283"/>
            <ac:spMk id="17" creationId="{C4E03762-A329-46E0-89A2-05BD7081067B}"/>
          </ac:spMkLst>
        </pc:spChg>
        <pc:spChg chg="add mod">
          <ac:chgData name=" 김종윤" userId="eb648ead-bc29-4607-b778-05ee385bf48d" providerId="ADAL" clId="{14B0A694-FC98-4817-BD68-E9C5FADC26AE}" dt="2018-03-26T18:02:23.645" v="5122" actId="20577"/>
          <ac:spMkLst>
            <pc:docMk/>
            <pc:sldMk cId="2223133352" sldId="283"/>
            <ac:spMk id="18" creationId="{DDF8A134-E1C5-403A-AC32-539F42B590D7}"/>
          </ac:spMkLst>
        </pc:spChg>
        <pc:spChg chg="add mod">
          <ac:chgData name=" 김종윤" userId="eb648ead-bc29-4607-b778-05ee385bf48d" providerId="ADAL" clId="{14B0A694-FC98-4817-BD68-E9C5FADC26AE}" dt="2018-03-27T02:03:22.332" v="6475" actId="1036"/>
          <ac:spMkLst>
            <pc:docMk/>
            <pc:sldMk cId="2223133352" sldId="283"/>
            <ac:spMk id="19" creationId="{35A30630-F3EF-45D4-A3A1-D63A88FF8D55}"/>
          </ac:spMkLst>
        </pc:spChg>
        <pc:spChg chg="add mod">
          <ac:chgData name=" 김종윤" userId="eb648ead-bc29-4607-b778-05ee385bf48d" providerId="ADAL" clId="{14B0A694-FC98-4817-BD68-E9C5FADC26AE}" dt="2018-03-27T02:03:39.091" v="6518" actId="1036"/>
          <ac:spMkLst>
            <pc:docMk/>
            <pc:sldMk cId="2223133352" sldId="283"/>
            <ac:spMk id="20" creationId="{0D03408C-97F5-4519-B45C-A040C4287C33}"/>
          </ac:spMkLst>
        </pc:spChg>
        <pc:grpChg chg="add mod">
          <ac:chgData name=" 김종윤" userId="eb648ead-bc29-4607-b778-05ee385bf48d" providerId="ADAL" clId="{14B0A694-FC98-4817-BD68-E9C5FADC26AE}" dt="2018-03-27T02:03:30.123" v="6508" actId="1037"/>
          <ac:grpSpMkLst>
            <pc:docMk/>
            <pc:sldMk cId="2223133352" sldId="283"/>
            <ac:grpSpMk id="6" creationId="{D7A34C45-32D8-4CA9-93CE-A868F26A868A}"/>
          </ac:grpSpMkLst>
        </pc:grpChg>
        <pc:picChg chg="add mod modCrop">
          <ac:chgData name=" 김종윤" userId="eb648ead-bc29-4607-b778-05ee385bf48d" providerId="ADAL" clId="{14B0A694-FC98-4817-BD68-E9C5FADC26AE}" dt="2018-03-27T02:00:10.021" v="6417" actId="164"/>
          <ac:picMkLst>
            <pc:docMk/>
            <pc:sldMk cId="2223133352" sldId="283"/>
            <ac:picMk id="1026" creationId="{D6636BB6-C935-4062-86D6-F29978D7D4D5}"/>
          </ac:picMkLst>
        </pc:picChg>
        <pc:cxnChg chg="add mod">
          <ac:chgData name=" 김종윤" userId="eb648ead-bc29-4607-b778-05ee385bf48d" providerId="ADAL" clId="{14B0A694-FC98-4817-BD68-E9C5FADC26AE}" dt="2018-03-27T02:03:30.123" v="6508" actId="1037"/>
          <ac:cxnSpMkLst>
            <pc:docMk/>
            <pc:sldMk cId="2223133352" sldId="283"/>
            <ac:cxnSpMk id="10" creationId="{CB7B9D66-7587-45F5-96FE-3E37C8A9D00B}"/>
          </ac:cxnSpMkLst>
        </pc:cxnChg>
      </pc:sldChg>
      <pc:sldChg chg="addSp delSp modSp add">
        <pc:chgData name=" 김종윤" userId="eb648ead-bc29-4607-b778-05ee385bf48d" providerId="ADAL" clId="{14B0A694-FC98-4817-BD68-E9C5FADC26AE}" dt="2018-03-29T03:06:40.925" v="8448" actId="1038"/>
        <pc:sldMkLst>
          <pc:docMk/>
          <pc:sldMk cId="3149293878" sldId="284"/>
        </pc:sldMkLst>
        <pc:spChg chg="mod">
          <ac:chgData name=" 김종윤" userId="eb648ead-bc29-4607-b778-05ee385bf48d" providerId="ADAL" clId="{14B0A694-FC98-4817-BD68-E9C5FADC26AE}" dt="2018-03-26T19:44:31.903" v="5636" actId="20577"/>
          <ac:spMkLst>
            <pc:docMk/>
            <pc:sldMk cId="3149293878" sldId="284"/>
            <ac:spMk id="2" creationId="{13536D5F-9319-4663-A765-8E7384FCFEBB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6" creationId="{E568A30D-396B-4CDD-AE7B-4837FC1ECA62}"/>
          </ac:spMkLst>
        </pc:spChg>
        <pc:spChg chg="add mod">
          <ac:chgData name=" 김종윤" userId="eb648ead-bc29-4607-b778-05ee385bf48d" providerId="ADAL" clId="{14B0A694-FC98-4817-BD68-E9C5FADC26AE}" dt="2018-03-26T20:04:23.950" v="6059" actId="1037"/>
          <ac:spMkLst>
            <pc:docMk/>
            <pc:sldMk cId="3149293878" sldId="284"/>
            <ac:spMk id="7" creationId="{91C12E53-8530-4D5B-8FC2-146D081CFD42}"/>
          </ac:spMkLst>
        </pc:spChg>
        <pc:spChg chg="add mod">
          <ac:chgData name=" 김종윤" userId="eb648ead-bc29-4607-b778-05ee385bf48d" providerId="ADAL" clId="{14B0A694-FC98-4817-BD68-E9C5FADC26AE}" dt="2018-03-29T03:00:04.751" v="8414" actId="1076"/>
          <ac:spMkLst>
            <pc:docMk/>
            <pc:sldMk cId="3149293878" sldId="284"/>
            <ac:spMk id="8" creationId="{2E8BF9FC-F680-415D-8A50-37C4975310D8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8" creationId="{3529D188-8EB7-4DC5-89CC-9EF9402A320F}"/>
          </ac:spMkLst>
        </pc:spChg>
        <pc:spChg chg="add mod">
          <ac:chgData name=" 김종윤" userId="eb648ead-bc29-4607-b778-05ee385bf48d" providerId="ADAL" clId="{14B0A694-FC98-4817-BD68-E9C5FADC26AE}" dt="2018-03-29T03:00:39.581" v="8435" actId="1035"/>
          <ac:spMkLst>
            <pc:docMk/>
            <pc:sldMk cId="3149293878" sldId="284"/>
            <ac:spMk id="9" creationId="{406EA019-5F88-4DCB-AECB-E7AE5FD1BB42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9" creationId="{EA717B3B-7E08-41AB-AEC8-14D4FE534051}"/>
          </ac:spMkLst>
        </pc:spChg>
        <pc:spChg chg="add mod">
          <ac:chgData name=" 김종윤" userId="eb648ead-bc29-4607-b778-05ee385bf48d" providerId="ADAL" clId="{14B0A694-FC98-4817-BD68-E9C5FADC26AE}" dt="2018-03-26T20:04:23.950" v="6059" actId="1037"/>
          <ac:spMkLst>
            <pc:docMk/>
            <pc:sldMk cId="3149293878" sldId="284"/>
            <ac:spMk id="10" creationId="{4E099F60-AC12-4E67-8A91-94D534BC4537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1" creationId="{325711B1-AB27-45FB-AA50-66E94F2C531F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2" creationId="{11497860-EAE5-4E2F-8608-BF06E60F4C84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3" creationId="{6DA35201-905B-447F-B377-C508DF8CC705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4" creationId="{CEDFA118-42B3-4451-92EB-B2F051038748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5" creationId="{073CB530-79B1-413C-A905-A41303613F63}"/>
          </ac:spMkLst>
        </pc:spChg>
        <pc:spChg chg="add mod">
          <ac:chgData name=" 김종윤" userId="eb648ead-bc29-4607-b778-05ee385bf48d" providerId="ADAL" clId="{14B0A694-FC98-4817-BD68-E9C5FADC26AE}" dt="2018-03-29T02:57:42.732" v="8365" actId="692"/>
          <ac:spMkLst>
            <pc:docMk/>
            <pc:sldMk cId="3149293878" sldId="284"/>
            <ac:spMk id="15" creationId="{D4090813-0B79-4A1B-A427-9594519C7326}"/>
          </ac:spMkLst>
        </pc:spChg>
        <pc:spChg chg="add mod">
          <ac:chgData name=" 김종윤" userId="eb648ead-bc29-4607-b778-05ee385bf48d" providerId="ADAL" clId="{14B0A694-FC98-4817-BD68-E9C5FADC26AE}" dt="2018-03-26T20:04:23.950" v="6059" actId="1037"/>
          <ac:spMkLst>
            <pc:docMk/>
            <pc:sldMk cId="3149293878" sldId="284"/>
            <ac:spMk id="16" creationId="{FA661574-528D-4E4D-9033-B336B5E5E6C9}"/>
          </ac:spMkLst>
        </pc:spChg>
        <pc:spChg chg="add mod">
          <ac:chgData name=" 김종윤" userId="eb648ead-bc29-4607-b778-05ee385bf48d" providerId="ADAL" clId="{14B0A694-FC98-4817-BD68-E9C5FADC26AE}" dt="2018-03-26T20:08:13.316" v="6149" actId="1035"/>
          <ac:spMkLst>
            <pc:docMk/>
            <pc:sldMk cId="3149293878" sldId="284"/>
            <ac:spMk id="17" creationId="{3E92A239-7274-4BFB-B7BB-C614F3BA6A1B}"/>
          </ac:spMkLst>
        </pc:spChg>
        <pc:spChg chg="add mod">
          <ac:chgData name=" 김종윤" userId="eb648ead-bc29-4607-b778-05ee385bf48d" providerId="ADAL" clId="{14B0A694-FC98-4817-BD68-E9C5FADC26AE}" dt="2018-03-29T03:06:40.925" v="8448" actId="1038"/>
          <ac:spMkLst>
            <pc:docMk/>
            <pc:sldMk cId="3149293878" sldId="284"/>
            <ac:spMk id="18" creationId="{D9FC5500-ACCF-4FA9-A62D-0F75F1C3B0EF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19" creationId="{A35203AE-9F67-4578-B360-F3D31738E954}"/>
          </ac:spMkLst>
        </pc:spChg>
        <pc:spChg chg="add mod">
          <ac:chgData name=" 김종윤" userId="eb648ead-bc29-4607-b778-05ee385bf48d" providerId="ADAL" clId="{14B0A694-FC98-4817-BD68-E9C5FADC26AE}" dt="2018-03-29T02:58:44.186" v="8395" actId="20577"/>
          <ac:spMkLst>
            <pc:docMk/>
            <pc:sldMk cId="3149293878" sldId="284"/>
            <ac:spMk id="20" creationId="{FD51C0A3-77F1-4E5A-A4AD-913FE27194B6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21" creationId="{E1648312-5CCA-4ABD-988C-B0D1C3917D97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22" creationId="{253E1E75-0F1E-47C4-8C94-D22CCFE86091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23" creationId="{BF58C87B-3B4E-42F1-86C9-D33BAD83A464}"/>
          </ac:spMkLst>
        </pc:spChg>
        <pc:spChg chg="del">
          <ac:chgData name=" 김종윤" userId="eb648ead-bc29-4607-b778-05ee385bf48d" providerId="ADAL" clId="{14B0A694-FC98-4817-BD68-E9C5FADC26AE}" dt="2018-03-26T19:44:37.105" v="5637" actId="478"/>
          <ac:spMkLst>
            <pc:docMk/>
            <pc:sldMk cId="3149293878" sldId="284"/>
            <ac:spMk id="24" creationId="{1DAD73D2-FA17-496C-886A-24179FA799EC}"/>
          </ac:spMkLst>
        </pc:spChg>
        <pc:spChg chg="add mod">
          <ac:chgData name=" 김종윤" userId="eb648ead-bc29-4607-b778-05ee385bf48d" providerId="ADAL" clId="{14B0A694-FC98-4817-BD68-E9C5FADC26AE}" dt="2018-03-26T20:08:04.877" v="6144" actId="20577"/>
          <ac:spMkLst>
            <pc:docMk/>
            <pc:sldMk cId="3149293878" sldId="284"/>
            <ac:spMk id="25" creationId="{5BF3AF47-3B8E-4F7A-9FB9-1D6B875EC5BE}"/>
          </ac:spMkLst>
        </pc:spChg>
        <pc:spChg chg="add mod">
          <ac:chgData name=" 김종윤" userId="eb648ead-bc29-4607-b778-05ee385bf48d" providerId="ADAL" clId="{14B0A694-FC98-4817-BD68-E9C5FADC26AE}" dt="2018-03-29T02:56:48.542" v="8350" actId="1076"/>
          <ac:spMkLst>
            <pc:docMk/>
            <pc:sldMk cId="3149293878" sldId="284"/>
            <ac:spMk id="28" creationId="{4E54EC1E-2760-4928-A43F-1B94BB300AD2}"/>
          </ac:spMkLst>
        </pc:spChg>
        <pc:spChg chg="add mod">
          <ac:chgData name=" 김종윤" userId="eb648ead-bc29-4607-b778-05ee385bf48d" providerId="ADAL" clId="{14B0A694-FC98-4817-BD68-E9C5FADC26AE}" dt="2018-03-27T04:43:20.542" v="8327" actId="20577"/>
          <ac:spMkLst>
            <pc:docMk/>
            <pc:sldMk cId="3149293878" sldId="284"/>
            <ac:spMk id="29" creationId="{8E34EA1E-0AD4-4BFC-BDA6-205F494FB7FE}"/>
          </ac:spMkLst>
        </pc:spChg>
        <pc:spChg chg="add mod">
          <ac:chgData name=" 김종윤" userId="eb648ead-bc29-4607-b778-05ee385bf48d" providerId="ADAL" clId="{14B0A694-FC98-4817-BD68-E9C5FADC26AE}" dt="2018-03-26T20:17:32.689" v="6295" actId="20577"/>
          <ac:spMkLst>
            <pc:docMk/>
            <pc:sldMk cId="3149293878" sldId="284"/>
            <ac:spMk id="30" creationId="{04004808-CE83-412C-A98B-D4D50866557D}"/>
          </ac:spMkLst>
        </pc:spChg>
        <pc:picChg chg="del">
          <ac:chgData name=" 김종윤" userId="eb648ead-bc29-4607-b778-05ee385bf48d" providerId="ADAL" clId="{14B0A694-FC98-4817-BD68-E9C5FADC26AE}" dt="2018-03-26T19:44:37.105" v="5637" actId="478"/>
          <ac:picMkLst>
            <pc:docMk/>
            <pc:sldMk cId="3149293878" sldId="284"/>
            <ac:picMk id="4" creationId="{D5256B39-2FDC-4506-97D4-D2A5EE6F0F65}"/>
          </ac:picMkLst>
        </pc:picChg>
        <pc:picChg chg="add mod">
          <ac:chgData name=" 김종윤" userId="eb648ead-bc29-4607-b778-05ee385bf48d" providerId="ADAL" clId="{14B0A694-FC98-4817-BD68-E9C5FADC26AE}" dt="2018-03-26T20:04:23.950" v="6059" actId="1037"/>
          <ac:picMkLst>
            <pc:docMk/>
            <pc:sldMk cId="3149293878" sldId="284"/>
            <ac:picMk id="5" creationId="{07A4CF7D-EA81-414D-8173-B3524677871D}"/>
          </ac:picMkLst>
        </pc:picChg>
        <pc:picChg chg="del">
          <ac:chgData name=" 김종윤" userId="eb648ead-bc29-4607-b778-05ee385bf48d" providerId="ADAL" clId="{14B0A694-FC98-4817-BD68-E9C5FADC26AE}" dt="2018-03-26T19:44:37.105" v="5637" actId="478"/>
          <ac:picMkLst>
            <pc:docMk/>
            <pc:sldMk cId="3149293878" sldId="284"/>
            <ac:picMk id="3074" creationId="{34F91F4E-C991-4C2A-A275-0AF0DFAFF3A9}"/>
          </ac:picMkLst>
        </pc:picChg>
        <pc:cxnChg chg="add mod">
          <ac:chgData name=" 김종윤" userId="eb648ead-bc29-4607-b778-05ee385bf48d" providerId="ADAL" clId="{14B0A694-FC98-4817-BD68-E9C5FADC26AE}" dt="2018-03-29T02:57:45.530" v="8366" actId="692"/>
          <ac:cxnSpMkLst>
            <pc:docMk/>
            <pc:sldMk cId="3149293878" sldId="284"/>
            <ac:cxnSpMk id="19" creationId="{464D626A-1B3D-4F91-B940-6FE929D42E0C}"/>
          </ac:cxnSpMkLst>
        </pc:cxnChg>
        <pc:cxnChg chg="add mod">
          <ac:chgData name=" 김종윤" userId="eb648ead-bc29-4607-b778-05ee385bf48d" providerId="ADAL" clId="{14B0A694-FC98-4817-BD68-E9C5FADC26AE}" dt="2018-03-29T03:06:40.925" v="8448" actId="1038"/>
          <ac:cxnSpMkLst>
            <pc:docMk/>
            <pc:sldMk cId="3149293878" sldId="284"/>
            <ac:cxnSpMk id="26" creationId="{EDCDCD90-367F-4600-9321-52D4150C33A9}"/>
          </ac:cxnSpMkLst>
        </pc:cxnChg>
      </pc:sldChg>
      <pc:sldChg chg="addSp delSp modSp add ord">
        <pc:chgData name=" 김종윤" userId="eb648ead-bc29-4607-b778-05ee385bf48d" providerId="ADAL" clId="{14B0A694-FC98-4817-BD68-E9C5FADC26AE}" dt="2018-03-27T04:12:22.030" v="7603" actId="20577"/>
        <pc:sldMkLst>
          <pc:docMk/>
          <pc:sldMk cId="2712034951" sldId="286"/>
        </pc:sldMkLst>
        <pc:spChg chg="mod">
          <ac:chgData name=" 김종윤" userId="eb648ead-bc29-4607-b778-05ee385bf48d" providerId="ADAL" clId="{14B0A694-FC98-4817-BD68-E9C5FADC26AE}" dt="2018-03-26T21:58:05.164" v="6343" actId="14100"/>
          <ac:spMkLst>
            <pc:docMk/>
            <pc:sldMk cId="2712034951" sldId="286"/>
            <ac:spMk id="2" creationId="{13536D5F-9319-4663-A765-8E7384FCFEBB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7" creationId="{91C12E53-8530-4D5B-8FC2-146D081CFD42}"/>
          </ac:spMkLst>
        </pc:spChg>
        <pc:spChg chg="add mod">
          <ac:chgData name=" 김종윤" userId="eb648ead-bc29-4607-b778-05ee385bf48d" providerId="ADAL" clId="{14B0A694-FC98-4817-BD68-E9C5FADC26AE}" dt="2018-03-27T03:59:10.400" v="7468" actId="1035"/>
          <ac:spMkLst>
            <pc:docMk/>
            <pc:sldMk cId="2712034951" sldId="286"/>
            <ac:spMk id="8" creationId="{086A1E91-BFB8-461C-91B6-7DCF95C4CD71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10" creationId="{4E099F60-AC12-4E67-8A91-94D534BC4537}"/>
          </ac:spMkLst>
        </pc:spChg>
        <pc:spChg chg="del">
          <ac:chgData name=" 김종윤" userId="eb648ead-bc29-4607-b778-05ee385bf48d" providerId="ADAL" clId="{14B0A694-FC98-4817-BD68-E9C5FADC26AE}" dt="2018-03-26T21:43:02.612" v="6312" actId="478"/>
          <ac:spMkLst>
            <pc:docMk/>
            <pc:sldMk cId="2712034951" sldId="286"/>
            <ac:spMk id="16" creationId="{FA661574-528D-4E4D-9033-B336B5E5E6C9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17" creationId="{3E92A239-7274-4BFB-B7BB-C614F3BA6A1B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18" creationId="{D9FC5500-ACCF-4FA9-A62D-0F75F1C3B0EF}"/>
          </ac:spMkLst>
        </pc:spChg>
        <pc:spChg chg="add mod">
          <ac:chgData name=" 김종윤" userId="eb648ead-bc29-4607-b778-05ee385bf48d" providerId="ADAL" clId="{14B0A694-FC98-4817-BD68-E9C5FADC26AE}" dt="2018-03-27T02:37:34.343" v="6790" actId="20577"/>
          <ac:spMkLst>
            <pc:docMk/>
            <pc:sldMk cId="2712034951" sldId="286"/>
            <ac:spMk id="19" creationId="{8FE8F7E7-DA98-4183-A3B1-7475999E7BBF}"/>
          </ac:spMkLst>
        </pc:spChg>
        <pc:spChg chg="add mod">
          <ac:chgData name=" 김종윤" userId="eb648ead-bc29-4607-b778-05ee385bf48d" providerId="ADAL" clId="{14B0A694-FC98-4817-BD68-E9C5FADC26AE}" dt="2018-03-27T03:52:30.294" v="7196" actId="1076"/>
          <ac:spMkLst>
            <pc:docMk/>
            <pc:sldMk cId="2712034951" sldId="286"/>
            <ac:spMk id="20" creationId="{72ADB0C9-78FE-423C-85D4-B17B6FFEF7DD}"/>
          </ac:spMkLst>
        </pc:spChg>
        <pc:spChg chg="add mod">
          <ac:chgData name=" 김종윤" userId="eb648ead-bc29-4607-b778-05ee385bf48d" providerId="ADAL" clId="{14B0A694-FC98-4817-BD68-E9C5FADC26AE}" dt="2018-03-27T03:52:33.743" v="7205" actId="1035"/>
          <ac:spMkLst>
            <pc:docMk/>
            <pc:sldMk cId="2712034951" sldId="286"/>
            <ac:spMk id="21" creationId="{4E29CFC4-7EEF-4454-81BD-B34E81CA8465}"/>
          </ac:spMkLst>
        </pc:spChg>
        <pc:spChg chg="add del mod">
          <ac:chgData name=" 김종윤" userId="eb648ead-bc29-4607-b778-05ee385bf48d" providerId="ADAL" clId="{14B0A694-FC98-4817-BD68-E9C5FADC26AE}" dt="2018-03-27T03:51:42.184" v="7176" actId="478"/>
          <ac:spMkLst>
            <pc:docMk/>
            <pc:sldMk cId="2712034951" sldId="286"/>
            <ac:spMk id="22" creationId="{9E996D60-90EA-4899-A1D7-C54164EF7C9E}"/>
          </ac:spMkLst>
        </pc:spChg>
        <pc:spChg chg="add mod ord">
          <ac:chgData name=" 김종윤" userId="eb648ead-bc29-4607-b778-05ee385bf48d" providerId="ADAL" clId="{14B0A694-FC98-4817-BD68-E9C5FADC26AE}" dt="2018-03-27T04:12:22.030" v="7603" actId="20577"/>
          <ac:spMkLst>
            <pc:docMk/>
            <pc:sldMk cId="2712034951" sldId="286"/>
            <ac:spMk id="23" creationId="{84AE995C-5467-4663-A62C-56840D468ECC}"/>
          </ac:spMkLst>
        </pc:spChg>
        <pc:spChg chg="mod">
          <ac:chgData name=" 김종윤" userId="eb648ead-bc29-4607-b778-05ee385bf48d" providerId="ADAL" clId="{14B0A694-FC98-4817-BD68-E9C5FADC26AE}" dt="2018-03-27T02:35:11.112" v="6717" actId="114"/>
          <ac:spMkLst>
            <pc:docMk/>
            <pc:sldMk cId="2712034951" sldId="286"/>
            <ac:spMk id="25" creationId="{5BF3AF47-3B8E-4F7A-9FB9-1D6B875EC5BE}"/>
          </ac:spMkLst>
        </pc:spChg>
        <pc:spChg chg="add mod">
          <ac:chgData name=" 김종윤" userId="eb648ead-bc29-4607-b778-05ee385bf48d" providerId="ADAL" clId="{14B0A694-FC98-4817-BD68-E9C5FADC26AE}" dt="2018-03-27T03:55:36.338" v="7302" actId="20577"/>
          <ac:spMkLst>
            <pc:docMk/>
            <pc:sldMk cId="2712034951" sldId="286"/>
            <ac:spMk id="27" creationId="{89CE20A7-E6E1-4512-98FC-066FD1852DD3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28" creationId="{4E54EC1E-2760-4928-A43F-1B94BB300AD2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29" creationId="{8E34EA1E-0AD4-4BFC-BDA6-205F494FB7FE}"/>
          </ac:spMkLst>
        </pc:spChg>
        <pc:spChg chg="del">
          <ac:chgData name=" 김종윤" userId="eb648ead-bc29-4607-b778-05ee385bf48d" providerId="ADAL" clId="{14B0A694-FC98-4817-BD68-E9C5FADC26AE}" dt="2018-03-26T21:39:47.058" v="6299" actId="478"/>
          <ac:spMkLst>
            <pc:docMk/>
            <pc:sldMk cId="2712034951" sldId="286"/>
            <ac:spMk id="30" creationId="{04004808-CE83-412C-A98B-D4D50866557D}"/>
          </ac:spMkLst>
        </pc:spChg>
        <pc:spChg chg="add mod">
          <ac:chgData name=" 김종윤" userId="eb648ead-bc29-4607-b778-05ee385bf48d" providerId="ADAL" clId="{14B0A694-FC98-4817-BD68-E9C5FADC26AE}" dt="2018-03-27T03:59:18.548" v="7470" actId="1076"/>
          <ac:spMkLst>
            <pc:docMk/>
            <pc:sldMk cId="2712034951" sldId="286"/>
            <ac:spMk id="31" creationId="{D7385908-ED0A-4336-84A2-0A15AC3ABD13}"/>
          </ac:spMkLst>
        </pc:spChg>
        <pc:picChg chg="del">
          <ac:chgData name=" 김종윤" userId="eb648ead-bc29-4607-b778-05ee385bf48d" providerId="ADAL" clId="{14B0A694-FC98-4817-BD68-E9C5FADC26AE}" dt="2018-03-26T21:39:47.058" v="6299" actId="478"/>
          <ac:picMkLst>
            <pc:docMk/>
            <pc:sldMk cId="2712034951" sldId="286"/>
            <ac:picMk id="5" creationId="{07A4CF7D-EA81-414D-8173-B3524677871D}"/>
          </ac:picMkLst>
        </pc:picChg>
        <pc:picChg chg="add mod">
          <ac:chgData name=" 김종윤" userId="eb648ead-bc29-4607-b778-05ee385bf48d" providerId="ADAL" clId="{14B0A694-FC98-4817-BD68-E9C5FADC26AE}" dt="2018-03-27T02:32:13.955" v="6626" actId="20577"/>
          <ac:picMkLst>
            <pc:docMk/>
            <pc:sldMk cId="2712034951" sldId="286"/>
            <ac:picMk id="6" creationId="{16CA5459-342D-4A9E-8DE5-80E16E21DF57}"/>
          </ac:picMkLst>
        </pc:picChg>
        <pc:cxnChg chg="mod">
          <ac:chgData name=" 김종윤" userId="eb648ead-bc29-4607-b778-05ee385bf48d" providerId="ADAL" clId="{14B0A694-FC98-4817-BD68-E9C5FADC26AE}" dt="2018-03-26T21:58:09.242" v="6344" actId="14100"/>
          <ac:cxnSpMkLst>
            <pc:docMk/>
            <pc:sldMk cId="2712034951" sldId="286"/>
            <ac:cxnSpMk id="3" creationId="{86905401-F123-4B8D-90EA-BC723BC8943B}"/>
          </ac:cxnSpMkLst>
        </pc:cxnChg>
        <pc:cxnChg chg="add mod">
          <ac:chgData name=" 김종윤" userId="eb648ead-bc29-4607-b778-05ee385bf48d" providerId="ADAL" clId="{14B0A694-FC98-4817-BD68-E9C5FADC26AE}" dt="2018-03-27T03:55:11.257" v="7284" actId="692"/>
          <ac:cxnSpMkLst>
            <pc:docMk/>
            <pc:sldMk cId="2712034951" sldId="286"/>
            <ac:cxnSpMk id="24" creationId="{15376C99-14BB-4D7E-B4CC-4693A329DA3E}"/>
          </ac:cxnSpMkLst>
        </pc:cxnChg>
        <pc:cxnChg chg="del mod">
          <ac:chgData name=" 김종윤" userId="eb648ead-bc29-4607-b778-05ee385bf48d" providerId="ADAL" clId="{14B0A694-FC98-4817-BD68-E9C5FADC26AE}" dt="2018-03-26T21:39:47.058" v="6299" actId="478"/>
          <ac:cxnSpMkLst>
            <pc:docMk/>
            <pc:sldMk cId="2712034951" sldId="286"/>
            <ac:cxnSpMk id="26" creationId="{EDCDCD90-367F-4600-9321-52D4150C33A9}"/>
          </ac:cxnSpMkLst>
        </pc:cxnChg>
      </pc:sldChg>
      <pc:sldChg chg="addSp delSp modSp add ord">
        <pc:chgData name=" 김종윤" userId="eb648ead-bc29-4607-b778-05ee385bf48d" providerId="ADAL" clId="{14B0A694-FC98-4817-BD68-E9C5FADC26AE}" dt="2018-03-29T03:07:38.780" v="8477" actId="1037"/>
        <pc:sldMkLst>
          <pc:docMk/>
          <pc:sldMk cId="2217928807" sldId="287"/>
        </pc:sldMkLst>
        <pc:spChg chg="add mod">
          <ac:chgData name=" 김종윤" userId="eb648ead-bc29-4607-b778-05ee385bf48d" providerId="ADAL" clId="{14B0A694-FC98-4817-BD68-E9C5FADC26AE}" dt="2018-03-27T04:22:47.563" v="8227" actId="1076"/>
          <ac:spMkLst>
            <pc:docMk/>
            <pc:sldMk cId="2217928807" sldId="287"/>
            <ac:spMk id="2" creationId="{95DA451F-36CA-4B7A-A44A-8FCEEBC616D8}"/>
          </ac:spMkLst>
        </pc:spChg>
        <pc:spChg chg="add mod">
          <ac:chgData name=" 김종윤" userId="eb648ead-bc29-4607-b778-05ee385bf48d" providerId="ADAL" clId="{14B0A694-FC98-4817-BD68-E9C5FADC26AE}" dt="2018-03-29T03:07:12.964" v="8449" actId="404"/>
          <ac:spMkLst>
            <pc:docMk/>
            <pc:sldMk cId="2217928807" sldId="287"/>
            <ac:spMk id="3" creationId="{7E837684-74D2-4D00-9FCE-BA174BA87F5A}"/>
          </ac:spMkLst>
        </pc:spChg>
        <pc:spChg chg="add mod">
          <ac:chgData name=" 김종윤" userId="eb648ead-bc29-4607-b778-05ee385bf48d" providerId="ADAL" clId="{14B0A694-FC98-4817-BD68-E9C5FADC26AE}" dt="2018-03-27T04:22:58.027" v="8241" actId="1038"/>
          <ac:spMkLst>
            <pc:docMk/>
            <pc:sldMk cId="2217928807" sldId="287"/>
            <ac:spMk id="4" creationId="{F1EE3D29-8CB6-4F4D-BDD5-BD4A05F9BE8C}"/>
          </ac:spMkLst>
        </pc:spChg>
        <pc:spChg chg="add mod">
          <ac:chgData name=" 김종윤" userId="eb648ead-bc29-4607-b778-05ee385bf48d" providerId="ADAL" clId="{14B0A694-FC98-4817-BD68-E9C5FADC26AE}" dt="2018-03-29T03:07:22.708" v="8452" actId="404"/>
          <ac:spMkLst>
            <pc:docMk/>
            <pc:sldMk cId="2217928807" sldId="287"/>
            <ac:spMk id="5" creationId="{4014D075-595B-4B85-8143-1D1D765E300E}"/>
          </ac:spMkLst>
        </pc:spChg>
        <pc:spChg chg="add del mod">
          <ac:chgData name=" 김종윤" userId="eb648ead-bc29-4607-b778-05ee385bf48d" providerId="ADAL" clId="{14B0A694-FC98-4817-BD68-E9C5FADC26AE}" dt="2018-03-27T04:21:20.498" v="8146" actId="478"/>
          <ac:spMkLst>
            <pc:docMk/>
            <pc:sldMk cId="2217928807" sldId="287"/>
            <ac:spMk id="6" creationId="{74DE69CD-1B95-4032-A5B1-1BBEA2C5D8FF}"/>
          </ac:spMkLst>
        </pc:spChg>
        <pc:spChg chg="add mod">
          <ac:chgData name=" 김종윤" userId="eb648ead-bc29-4607-b778-05ee385bf48d" providerId="ADAL" clId="{14B0A694-FC98-4817-BD68-E9C5FADC26AE}" dt="2018-03-29T03:07:25.458" v="8453" actId="404"/>
          <ac:spMkLst>
            <pc:docMk/>
            <pc:sldMk cId="2217928807" sldId="287"/>
            <ac:spMk id="7" creationId="{E4BC264C-18C6-45C4-A07A-C1EE42B3FA27}"/>
          </ac:spMkLst>
        </pc:spChg>
        <pc:spChg chg="add del mod">
          <ac:chgData name=" 김종윤" userId="eb648ead-bc29-4607-b778-05ee385bf48d" providerId="ADAL" clId="{14B0A694-FC98-4817-BD68-E9C5FADC26AE}" dt="2018-03-27T04:22:12.146" v="8187" actId="478"/>
          <ac:spMkLst>
            <pc:docMk/>
            <pc:sldMk cId="2217928807" sldId="287"/>
            <ac:spMk id="8" creationId="{55B2B16C-0ABB-4E61-83D7-9A35E96B6DF2}"/>
          </ac:spMkLst>
        </pc:spChg>
        <pc:spChg chg="add mod">
          <ac:chgData name=" 김종윤" userId="eb648ead-bc29-4607-b778-05ee385bf48d" providerId="ADAL" clId="{14B0A694-FC98-4817-BD68-E9C5FADC26AE}" dt="2018-03-29T03:07:35.756" v="8467" actId="1037"/>
          <ac:spMkLst>
            <pc:docMk/>
            <pc:sldMk cId="2217928807" sldId="287"/>
            <ac:spMk id="9" creationId="{C6D5BE5D-8039-4050-B4FE-3C854D2F666B}"/>
          </ac:spMkLst>
        </pc:spChg>
        <pc:spChg chg="add mod">
          <ac:chgData name=" 김종윤" userId="eb648ead-bc29-4607-b778-05ee385bf48d" providerId="ADAL" clId="{14B0A694-FC98-4817-BD68-E9C5FADC26AE}" dt="2018-03-29T03:07:35.756" v="8467" actId="1037"/>
          <ac:spMkLst>
            <pc:docMk/>
            <pc:sldMk cId="2217928807" sldId="287"/>
            <ac:spMk id="10" creationId="{5D7F0570-33A6-412A-9577-2AA07A309DA6}"/>
          </ac:spMkLst>
        </pc:spChg>
        <pc:spChg chg="add mod">
          <ac:chgData name=" 김종윤" userId="eb648ead-bc29-4607-b778-05ee385bf48d" providerId="ADAL" clId="{14B0A694-FC98-4817-BD68-E9C5FADC26AE}" dt="2018-03-29T03:07:35.756" v="8467" actId="1037"/>
          <ac:spMkLst>
            <pc:docMk/>
            <pc:sldMk cId="2217928807" sldId="287"/>
            <ac:spMk id="11" creationId="{0FE08641-A7B8-404B-BF8E-3E266D4D29F2}"/>
          </ac:spMkLst>
        </pc:spChg>
        <pc:spChg chg="add mod">
          <ac:chgData name=" 김종윤" userId="eb648ead-bc29-4607-b778-05ee385bf48d" providerId="ADAL" clId="{14B0A694-FC98-4817-BD68-E9C5FADC26AE}" dt="2018-03-29T03:07:27.620" v="8454" actId="404"/>
          <ac:spMkLst>
            <pc:docMk/>
            <pc:sldMk cId="2217928807" sldId="287"/>
            <ac:spMk id="12" creationId="{8FA9C6BD-A7AC-4FC2-9D73-4AE87E516791}"/>
          </ac:spMkLst>
        </pc:spChg>
        <pc:spChg chg="add del mod">
          <ac:chgData name=" 김종윤" userId="eb648ead-bc29-4607-b778-05ee385bf48d" providerId="ADAL" clId="{14B0A694-FC98-4817-BD68-E9C5FADC26AE}" dt="2018-03-27T04:21:18.139" v="8144" actId="478"/>
          <ac:spMkLst>
            <pc:docMk/>
            <pc:sldMk cId="2217928807" sldId="287"/>
            <ac:spMk id="13" creationId="{74736946-20CD-41F6-982B-FA6F7A641E2E}"/>
          </ac:spMkLst>
        </pc:spChg>
        <pc:spChg chg="add mod">
          <ac:chgData name=" 김종윤" userId="eb648ead-bc29-4607-b778-05ee385bf48d" providerId="ADAL" clId="{14B0A694-FC98-4817-BD68-E9C5FADC26AE}" dt="2018-03-29T03:07:29.492" v="8455" actId="404"/>
          <ac:spMkLst>
            <pc:docMk/>
            <pc:sldMk cId="2217928807" sldId="287"/>
            <ac:spMk id="14" creationId="{99BFE84F-854F-4391-A2E7-4E5AB822807E}"/>
          </ac:spMkLst>
        </pc:spChg>
        <pc:spChg chg="add del mod">
          <ac:chgData name=" 김종윤" userId="eb648ead-bc29-4607-b778-05ee385bf48d" providerId="ADAL" clId="{14B0A694-FC98-4817-BD68-E9C5FADC26AE}" dt="2018-03-27T04:22:29.907" v="8218" actId="478"/>
          <ac:spMkLst>
            <pc:docMk/>
            <pc:sldMk cId="2217928807" sldId="287"/>
            <ac:spMk id="15" creationId="{5C48A7D4-C5F1-40A7-95E5-075F0B26EBD1}"/>
          </ac:spMkLst>
        </pc:spChg>
        <pc:spChg chg="add mod">
          <ac:chgData name=" 김종윤" userId="eb648ead-bc29-4607-b778-05ee385bf48d" providerId="ADAL" clId="{14B0A694-FC98-4817-BD68-E9C5FADC26AE}" dt="2018-03-29T03:07:31.261" v="8456" actId="404"/>
          <ac:spMkLst>
            <pc:docMk/>
            <pc:sldMk cId="2217928807" sldId="287"/>
            <ac:spMk id="16" creationId="{0A320CFF-34AB-4B11-B96B-E0DCACEBF2B6}"/>
          </ac:spMkLst>
        </pc:spChg>
        <pc:spChg chg="add del mod">
          <ac:chgData name=" 김종윤" userId="eb648ead-bc29-4607-b778-05ee385bf48d" providerId="ADAL" clId="{14B0A694-FC98-4817-BD68-E9C5FADC26AE}" dt="2018-03-27T04:22:28.074" v="8216" actId="478"/>
          <ac:spMkLst>
            <pc:docMk/>
            <pc:sldMk cId="2217928807" sldId="287"/>
            <ac:spMk id="17" creationId="{B77DF6C3-FC8D-4E4D-8D69-ECB030A7A13D}"/>
          </ac:spMkLst>
        </pc:spChg>
        <pc:spChg chg="add mod">
          <ac:chgData name=" 김종윤" userId="eb648ead-bc29-4607-b778-05ee385bf48d" providerId="ADAL" clId="{14B0A694-FC98-4817-BD68-E9C5FADC26AE}" dt="2018-03-29T03:07:38.780" v="8477" actId="1037"/>
          <ac:spMkLst>
            <pc:docMk/>
            <pc:sldMk cId="2217928807" sldId="287"/>
            <ac:spMk id="18" creationId="{46A7F561-6D86-4D83-970F-78E85C2887E5}"/>
          </ac:spMkLst>
        </pc:spChg>
        <pc:spChg chg="add mod">
          <ac:chgData name=" 김종윤" userId="eb648ead-bc29-4607-b778-05ee385bf48d" providerId="ADAL" clId="{14B0A694-FC98-4817-BD68-E9C5FADC26AE}" dt="2018-03-29T03:07:38.780" v="8477" actId="1037"/>
          <ac:spMkLst>
            <pc:docMk/>
            <pc:sldMk cId="2217928807" sldId="287"/>
            <ac:spMk id="19" creationId="{7A633327-3DCF-4B61-A707-8C382A685D54}"/>
          </ac:spMkLst>
        </pc:spChg>
        <pc:spChg chg="add mod">
          <ac:chgData name=" 김종윤" userId="eb648ead-bc29-4607-b778-05ee385bf48d" providerId="ADAL" clId="{14B0A694-FC98-4817-BD68-E9C5FADC26AE}" dt="2018-03-29T03:07:38.780" v="8477" actId="1037"/>
          <ac:spMkLst>
            <pc:docMk/>
            <pc:sldMk cId="2217928807" sldId="287"/>
            <ac:spMk id="20" creationId="{2C205F41-EEA8-463D-A449-125FD74E5ABB}"/>
          </ac:spMkLst>
        </pc:spChg>
      </pc:sldChg>
      <pc:sldMasterChg chg="modSldLayout">
        <pc:chgData name=" 김종윤" userId="eb648ead-bc29-4607-b778-05ee385bf48d" providerId="ADAL" clId="{14B0A694-FC98-4817-BD68-E9C5FADC26AE}" dt="2018-03-27T02:23:22.010" v="6615" actId="1037"/>
        <pc:sldMasterMkLst>
          <pc:docMk/>
          <pc:sldMasterMk cId="1181759282" sldId="2147483660"/>
        </pc:sldMasterMkLst>
        <pc:sldLayoutChg chg="addSp delSp modSp">
          <pc:chgData name=" 김종윤" userId="eb648ead-bc29-4607-b778-05ee385bf48d" providerId="ADAL" clId="{14B0A694-FC98-4817-BD68-E9C5FADC26AE}" dt="2018-03-27T02:23:22.010" v="6615" actId="1037"/>
          <pc:sldLayoutMkLst>
            <pc:docMk/>
            <pc:sldMasterMk cId="1181759282" sldId="2147483660"/>
            <pc:sldLayoutMk cId="2110610177" sldId="2147483672"/>
          </pc:sldLayoutMkLst>
          <pc:grpChg chg="add del mod">
            <ac:chgData name=" 김종윤" userId="eb648ead-bc29-4607-b778-05ee385bf48d" providerId="ADAL" clId="{14B0A694-FC98-4817-BD68-E9C5FADC26AE}" dt="2018-03-27T02:23:01.736" v="6606" actId="165"/>
            <ac:grpSpMkLst>
              <pc:docMk/>
              <pc:sldMasterMk cId="1181759282" sldId="2147483660"/>
              <pc:sldLayoutMk cId="2110610177" sldId="2147483672"/>
              <ac:grpSpMk id="2" creationId="{7377F56D-E509-4674-A2BB-F166DB746599}"/>
            </ac:grpSpMkLst>
          </pc:grpChg>
          <pc:grpChg chg="add del mod">
            <ac:chgData name=" 김종윤" userId="eb648ead-bc29-4607-b778-05ee385bf48d" providerId="ADAL" clId="{14B0A694-FC98-4817-BD68-E9C5FADC26AE}" dt="2018-03-27T02:21:30.075" v="6602" actId="478"/>
            <ac:grpSpMkLst>
              <pc:docMk/>
              <pc:sldMasterMk cId="1181759282" sldId="2147483660"/>
              <pc:sldLayoutMk cId="2110610177" sldId="2147483672"/>
              <ac:grpSpMk id="13" creationId="{9848275C-3550-4BA8-B76B-61E9A3BE56B3}"/>
            </ac:grpSpMkLst>
          </pc:grpChg>
          <pc:picChg chg="add mod topLvl modCrop">
            <ac:chgData name=" 김종윤" userId="eb648ead-bc29-4607-b778-05ee385bf48d" providerId="ADAL" clId="{14B0A694-FC98-4817-BD68-E9C5FADC26AE}" dt="2018-03-27T02:23:22.010" v="6615" actId="1037"/>
            <ac:picMkLst>
              <pc:docMk/>
              <pc:sldMasterMk cId="1181759282" sldId="2147483660"/>
              <pc:sldLayoutMk cId="2110610177" sldId="2147483672"/>
              <ac:picMk id="19" creationId="{C8E021E0-5067-472F-9FB3-E19BE8F4A99E}"/>
            </ac:picMkLst>
          </pc:picChg>
          <pc:picChg chg="add mod topLvl modCrop">
            <ac:chgData name=" 김종윤" userId="eb648ead-bc29-4607-b778-05ee385bf48d" providerId="ADAL" clId="{14B0A694-FC98-4817-BD68-E9C5FADC26AE}" dt="2018-03-27T02:23:01.736" v="6606" actId="165"/>
            <ac:picMkLst>
              <pc:docMk/>
              <pc:sldMasterMk cId="1181759282" sldId="2147483660"/>
              <pc:sldLayoutMk cId="2110610177" sldId="2147483672"/>
              <ac:picMk id="20" creationId="{92AD587B-B7DA-45CA-B68C-A1813EF2632C}"/>
            </ac:picMkLst>
          </pc:picChg>
          <pc:picChg chg="add mod ord topLvl">
            <ac:chgData name=" 김종윤" userId="eb648ead-bc29-4607-b778-05ee385bf48d" providerId="ADAL" clId="{14B0A694-FC98-4817-BD68-E9C5FADC26AE}" dt="2018-03-27T02:23:01.736" v="6606" actId="165"/>
            <ac:picMkLst>
              <pc:docMk/>
              <pc:sldMasterMk cId="1181759282" sldId="2147483660"/>
              <pc:sldLayoutMk cId="2110610177" sldId="2147483672"/>
              <ac:picMk id="21" creationId="{0656F276-ECC3-439B-A6CA-65EF7D5817D5}"/>
            </ac:picMkLst>
          </pc:picChg>
          <pc:picChg chg="add del mod modCrop">
            <ac:chgData name=" 김종윤" userId="eb648ead-bc29-4607-b778-05ee385bf48d" providerId="ADAL" clId="{14B0A694-FC98-4817-BD68-E9C5FADC26AE}" dt="2018-03-27T02:21:06.156" v="6597" actId="478"/>
            <ac:picMkLst>
              <pc:docMk/>
              <pc:sldMasterMk cId="1181759282" sldId="2147483660"/>
              <pc:sldLayoutMk cId="2110610177" sldId="2147483672"/>
              <ac:picMk id="22" creationId="{ECEAAB6C-0117-45F2-B7D6-24A573662DD4}"/>
            </ac:picMkLst>
          </pc:picChg>
          <pc:picChg chg="add mod topLvl">
            <ac:chgData name=" 김종윤" userId="eb648ead-bc29-4607-b778-05ee385bf48d" providerId="ADAL" clId="{14B0A694-FC98-4817-BD68-E9C5FADC26AE}" dt="2018-03-27T02:23:14.690" v="6613" actId="1038"/>
            <ac:picMkLst>
              <pc:docMk/>
              <pc:sldMasterMk cId="1181759282" sldId="2147483660"/>
              <pc:sldLayoutMk cId="2110610177" sldId="2147483672"/>
              <ac:picMk id="23" creationId="{5710EB7E-94C5-4DF0-9A20-2DE823D683C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29D895-7F86-4E56-82A4-CF083099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6CA49-38A0-4282-946B-67CC7DA65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7831-C900-44C6-8BD5-7F2B6AA730D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072D7A-BD62-427F-8624-E95724B707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6610B-E78A-41C4-BB88-0308C0F8A2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8DA76-ACB2-4119-8B04-42D835D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10">
            <a:extLst>
              <a:ext uri="{FF2B5EF4-FFF2-40B4-BE49-F238E27FC236}">
                <a16:creationId xmlns:a16="http://schemas.microsoft.com/office/drawing/2014/main" id="{11AF22B9-3F4C-41FB-9B20-1BAD460A13CB}"/>
              </a:ext>
            </a:extLst>
          </p:cNvPr>
          <p:cNvCxnSpPr/>
          <p:nvPr userDrawn="1"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084C5B-CE24-487B-A3BF-CADC0FC82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E4DC235-0203-4D1A-B55C-BA316D79F9BF}"/>
              </a:ext>
            </a:extLst>
          </p:cNvPr>
          <p:cNvGrpSpPr/>
          <p:nvPr userDrawn="1"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5E0696-3F26-48DE-A1C0-D1A2458F52C7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0" name="직선 연결선 70">
              <a:extLst>
                <a:ext uri="{FF2B5EF4-FFF2-40B4-BE49-F238E27FC236}">
                  <a16:creationId xmlns:a16="http://schemas.microsoft.com/office/drawing/2014/main" id="{C85046F0-0FCD-4F08-AC66-D00072C533DD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E2E9A4-45AF-4260-AC17-99E6D4D0E28B}"/>
                </a:ext>
              </a:extLst>
            </p:cNvPr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58DF30A-ACD8-423B-8554-B7562D7CF8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4BFDD7-006C-4A27-BF45-BCCD395110FC}"/>
              </a:ext>
            </a:extLst>
          </p:cNvPr>
          <p:cNvSpPr txBox="1"/>
          <p:nvPr userDrawn="1"/>
        </p:nvSpPr>
        <p:spPr>
          <a:xfrm>
            <a:off x="22783960" y="1174345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A7D5329-C58C-4A2B-9C69-28DFE8868CB1}" type="slidenum">
              <a:rPr lang="ko-KR" altLang="en-US" sz="3200" b="1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56F276-ECC3-439B-A6CA-65EF7D581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66"/>
          <a:stretch/>
        </p:blipFill>
        <p:spPr>
          <a:xfrm rot="10800000" flipH="1">
            <a:off x="3241420" y="12845944"/>
            <a:ext cx="347412" cy="282172"/>
          </a:xfrm>
          <a:prstGeom prst="rect">
            <a:avLst/>
          </a:prstGeom>
          <a:noFill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E021E0-5067-472F-9FB3-E19BE8F4A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4" r="22181"/>
          <a:stretch/>
        </p:blipFill>
        <p:spPr>
          <a:xfrm rot="10800000">
            <a:off x="3619500" y="12845944"/>
            <a:ext cx="355600" cy="282172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AD587B-B7DA-45CA-B68C-A1813EF26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9" t="3" r="54056" b="44807"/>
          <a:stretch/>
        </p:blipFill>
        <p:spPr>
          <a:xfrm rot="5400000">
            <a:off x="3360821" y="12938372"/>
            <a:ext cx="99047" cy="155730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10EB7E-94C5-4DF0-9A20-2DE823D68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6"/>
          <a:stretch/>
        </p:blipFill>
        <p:spPr>
          <a:xfrm flipV="1">
            <a:off x="4018468" y="12845944"/>
            <a:ext cx="239555" cy="282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6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2018-03-29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gif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89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83438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8. GLMs and Regression Tree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602942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04758"/>
            <a:ext cx="2621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 27, 2018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1234769"/>
            <a:ext cx="473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PRESENTER : </a:t>
            </a:r>
            <a:r>
              <a:rPr kumimoji="1" lang="en-US" altLang="ko-KR" sz="2800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JongYun</a:t>
            </a:r>
            <a:r>
              <a:rPr kumimoji="1" lang="en-US" altLang="ko-KR" sz="28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Kim</a:t>
            </a:r>
            <a:endParaRPr kumimoji="1" lang="ko-KR" altLang="en-US" sz="23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8226" y="11999508"/>
            <a:ext cx="13028060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UNIST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A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utonomous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S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ystem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L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AB</a:t>
            </a: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Address. 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112-#810,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50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UNIST-</a:t>
            </a:r>
            <a:r>
              <a:rPr lang="en-US" altLang="ko-KR" sz="20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gil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,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Ulju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-gun, Ulsan, 44919, South Korea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Tel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.  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+82 52 217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2368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      </a:t>
            </a:r>
            <a:r>
              <a:rPr lang="ko-KR" altLang="en-US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Web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.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https://sites.google.com/site/aslunist/</a:t>
            </a:r>
            <a:endParaRPr lang="ko-KR" altLang="en-US" sz="20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/>
              <a:cs typeface="NanumGothic Regular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98E4231-6047-4C27-BAA3-9018C7F7A4F0}"/>
              </a:ext>
            </a:extLst>
          </p:cNvPr>
          <p:cNvSpPr txBox="1"/>
          <p:nvPr/>
        </p:nvSpPr>
        <p:spPr>
          <a:xfrm>
            <a:off x="1079827" y="5730007"/>
            <a:ext cx="8071793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8.1 Logistic Regression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8" y="1550843"/>
            <a:ext cx="126494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Example : cell infusion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681686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7A4CF7D-EA81-414D-8173-B3524677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922" y="3331072"/>
            <a:ext cx="9325422" cy="639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12E53-8530-4D5B-8FC2-146D081CFD42}"/>
              </a:ext>
            </a:extLst>
          </p:cNvPr>
          <p:cNvSpPr txBox="1"/>
          <p:nvPr/>
        </p:nvSpPr>
        <p:spPr>
          <a:xfrm>
            <a:off x="13663604" y="10002146"/>
            <a:ext cx="84662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  infusion data; human cell colonies infused with</a:t>
            </a:r>
            <a:b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nuclei in five ratios over 1 to 5 days and observed</a:t>
            </a:r>
            <a:b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whether they did or not thrive.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BF3AF47-3B8E-4F7A-9FB9-1D6B875EC5BE}"/>
                  </a:ext>
                </a:extLst>
              </p:cNvPr>
              <p:cNvSpPr/>
              <p:nvPr/>
            </p:nvSpPr>
            <p:spPr>
              <a:xfrm>
                <a:off x="1017587" y="3704777"/>
                <a:ext cx="10390024" cy="2352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 the true probability of thriving of ratio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during time period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And take logistic regression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BF3AF47-3B8E-4F7A-9FB9-1D6B875EC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7" y="3704777"/>
                <a:ext cx="10390024" cy="2352888"/>
              </a:xfrm>
              <a:prstGeom prst="rect">
                <a:avLst/>
              </a:prstGeom>
              <a:blipFill>
                <a:blip r:embed="rId3"/>
                <a:stretch>
                  <a:fillRect l="-1819" t="-3886" b="-8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099F60-AC12-4E67-8A91-94D534BC4537}"/>
                  </a:ext>
                </a:extLst>
              </p:cNvPr>
              <p:cNvSpPr/>
              <p:nvPr/>
            </p:nvSpPr>
            <p:spPr>
              <a:xfrm>
                <a:off x="12946418" y="6077635"/>
                <a:ext cx="4603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099F60-AC12-4E67-8A91-94D534BC4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418" y="6077635"/>
                <a:ext cx="46038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A661574-528D-4E4D-9033-B336B5E5E6C9}"/>
                  </a:ext>
                </a:extLst>
              </p:cNvPr>
              <p:cNvSpPr/>
              <p:nvPr/>
            </p:nvSpPr>
            <p:spPr>
              <a:xfrm>
                <a:off x="17861511" y="2548040"/>
                <a:ext cx="4683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A661574-528D-4E4D-9033-B336B5E5E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511" y="2548040"/>
                <a:ext cx="4683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92A239-7274-4BFB-B7BB-C614F3BA6A1B}"/>
                  </a:ext>
                </a:extLst>
              </p:cNvPr>
              <p:cNvSpPr/>
              <p:nvPr/>
            </p:nvSpPr>
            <p:spPr>
              <a:xfrm>
                <a:off x="3311073" y="6327243"/>
                <a:ext cx="6977936" cy="134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E92A239-7274-4BFB-B7BB-C614F3BA6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73" y="6327243"/>
                <a:ext cx="6977936" cy="1344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D9FC5500-ACCF-4FA9-A62D-0F75F1C3B0EF}"/>
              </a:ext>
            </a:extLst>
          </p:cNvPr>
          <p:cNvSpPr/>
          <p:nvPr/>
        </p:nvSpPr>
        <p:spPr>
          <a:xfrm>
            <a:off x="20702325" y="5502022"/>
            <a:ext cx="847325" cy="50713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DCDCD90-367F-4600-9321-52D4150C33A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1425562" y="5038629"/>
            <a:ext cx="764965" cy="537661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54EC1E-2760-4928-A43F-1B94BB300AD2}"/>
                  </a:ext>
                </a:extLst>
              </p:cNvPr>
              <p:cNvSpPr txBox="1"/>
              <p:nvPr/>
            </p:nvSpPr>
            <p:spPr>
              <a:xfrm>
                <a:off x="22255843" y="4526652"/>
                <a:ext cx="851452" cy="698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54EC1E-2760-4928-A43F-1B94BB30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843" y="4526652"/>
                <a:ext cx="851452" cy="698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E34EA1E-0AD4-4BFC-BDA6-205F494FB7FE}"/>
                  </a:ext>
                </a:extLst>
              </p:cNvPr>
              <p:cNvSpPr/>
              <p:nvPr/>
            </p:nvSpPr>
            <p:spPr>
              <a:xfrm>
                <a:off x="1017587" y="8086049"/>
                <a:ext cx="10900869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MLE and the data 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} give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follows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E34EA1E-0AD4-4BFC-BDA6-205F494FB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7" y="8086049"/>
                <a:ext cx="10900869" cy="690895"/>
              </a:xfrm>
              <a:prstGeom prst="rect">
                <a:avLst/>
              </a:prstGeom>
              <a:blipFill>
                <a:blip r:embed="rId8"/>
                <a:stretch>
                  <a:fillRect l="-1734" t="-12281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4004808-CE83-412C-A98B-D4D50866557D}"/>
                  </a:ext>
                </a:extLst>
              </p:cNvPr>
              <p:cNvSpPr/>
              <p:nvPr/>
            </p:nvSpPr>
            <p:spPr>
              <a:xfrm>
                <a:off x="4831626" y="9311251"/>
                <a:ext cx="4523481" cy="1267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4004808-CE83-412C-A98B-D4D50866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26" y="9311251"/>
                <a:ext cx="4523481" cy="1267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D4090813-0B79-4A1B-A427-9594519C7326}"/>
              </a:ext>
            </a:extLst>
          </p:cNvPr>
          <p:cNvSpPr/>
          <p:nvPr/>
        </p:nvSpPr>
        <p:spPr>
          <a:xfrm>
            <a:off x="20760938" y="5960171"/>
            <a:ext cx="847325" cy="507136"/>
          </a:xfrm>
          <a:prstGeom prst="ellipse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4D626A-1B3D-4F91-B940-6FE929D42E0C}"/>
              </a:ext>
            </a:extLst>
          </p:cNvPr>
          <p:cNvCxnSpPr>
            <a:cxnSpLocks/>
          </p:cNvCxnSpPr>
          <p:nvPr/>
        </p:nvCxnSpPr>
        <p:spPr>
          <a:xfrm>
            <a:off x="21535692" y="6327243"/>
            <a:ext cx="961451" cy="195459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51C0A3-77F1-4E5A-A4AD-913FE27194B6}"/>
                  </a:ext>
                </a:extLst>
              </p:cNvPr>
              <p:cNvSpPr txBox="1"/>
              <p:nvPr/>
            </p:nvSpPr>
            <p:spPr>
              <a:xfrm>
                <a:off x="22488344" y="6115532"/>
                <a:ext cx="880305" cy="698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51C0A3-77F1-4E5A-A4AD-913FE2719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344" y="6115532"/>
                <a:ext cx="880305" cy="6987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E8BF9FC-F680-415D-8A50-37C4975310D8}"/>
              </a:ext>
            </a:extLst>
          </p:cNvPr>
          <p:cNvSpPr txBox="1"/>
          <p:nvPr/>
        </p:nvSpPr>
        <p:spPr>
          <a:xfrm>
            <a:off x="22194160" y="667392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solidFill>
                  <a:schemeClr val="accent6"/>
                </a:solidFill>
              </a:rPr>
              <a:t>estimated</a:t>
            </a:r>
            <a:endParaRPr lang="ko-KR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019-5F88-4DCB-AECB-E7AE5FD1BB42}"/>
              </a:ext>
            </a:extLst>
          </p:cNvPr>
          <p:cNvSpPr/>
          <p:nvPr/>
        </p:nvSpPr>
        <p:spPr>
          <a:xfrm>
            <a:off x="22322341" y="4326446"/>
            <a:ext cx="774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solidFill>
                  <a:srgbClr val="C00000"/>
                </a:solidFill>
              </a:rPr>
              <a:t>data</a:t>
            </a:r>
            <a:endParaRPr lang="ko-KR" alt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9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4AE995C-5467-4663-A62C-56840D468ECC}"/>
                  </a:ext>
                </a:extLst>
              </p:cNvPr>
              <p:cNvSpPr/>
              <p:nvPr/>
            </p:nvSpPr>
            <p:spPr>
              <a:xfrm>
                <a:off x="1086168" y="8608938"/>
                <a:ext cx="13166861" cy="3789211"/>
              </a:xfrm>
              <a:prstGeom prst="roundRect">
                <a:avLst>
                  <a:gd name="adj" fmla="val 7736"/>
                </a:avLst>
              </a:prstGeom>
              <a:solidFill>
                <a:schemeClr val="accent4">
                  <a:lumMod val="20000"/>
                  <a:lumOff val="80000"/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Then you are able to predict whether future emails are spam or ham by using these keywords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The table provides the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its 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se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value (by MLE)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It seems that ‘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free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 and ‘</a:t>
                </a:r>
                <a:r>
                  <a:rPr lang="en-US" altLang="ko-KR" i="1" dirty="0">
                    <a:solidFill>
                      <a:schemeClr val="tx1"/>
                    </a:solidFill>
                  </a:rPr>
                  <a:t>your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 are good spam predictors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small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; large z-value</a:t>
                </a:r>
              </a:p>
              <a:p>
                <a:pPr marL="571500" indent="-5715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The occasional very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may bother MLE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4AE995C-5467-4663-A62C-56840D468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8608938"/>
                <a:ext cx="13166861" cy="3789211"/>
              </a:xfrm>
              <a:prstGeom prst="roundRect">
                <a:avLst>
                  <a:gd name="adj" fmla="val 7736"/>
                </a:avLst>
              </a:prstGeom>
              <a:blipFill>
                <a:blip r:embed="rId2"/>
                <a:stretch>
                  <a:fillRect l="-602" t="-3859" b="-64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8" y="1550843"/>
            <a:ext cx="94490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Example : spam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586980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BF3AF47-3B8E-4F7A-9FB9-1D6B875EC5BE}"/>
                  </a:ext>
                </a:extLst>
              </p:cNvPr>
              <p:cNvSpPr/>
              <p:nvPr/>
            </p:nvSpPr>
            <p:spPr>
              <a:xfrm>
                <a:off x="1017587" y="3381611"/>
                <a:ext cx="130458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George labeled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=4601 emails whether spam or ham(</a:t>
                </a:r>
                <a:r>
                  <a:rPr lang="en-US" altLang="ko-KR" i="1" dirty="0"/>
                  <a:t>i.e.</a:t>
                </a:r>
                <a:r>
                  <a:rPr lang="en-US" altLang="ko-KR" dirty="0"/>
                  <a:t> non-spam)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BF3AF47-3B8E-4F7A-9FB9-1D6B875EC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7" y="3381611"/>
                <a:ext cx="13045815" cy="646331"/>
              </a:xfrm>
              <a:prstGeom prst="rect">
                <a:avLst/>
              </a:prstGeom>
              <a:blipFill>
                <a:blip r:embed="rId3"/>
                <a:stretch>
                  <a:fillRect l="-1449" t="-15094" r="-37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6CA5459-342D-4A9E-8DE5-80E16E21D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46728" y="3004873"/>
            <a:ext cx="8718097" cy="939327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E8F7E7-DA98-4183-A3B1-7475999E7BBF}"/>
              </a:ext>
            </a:extLst>
          </p:cNvPr>
          <p:cNvSpPr/>
          <p:nvPr/>
        </p:nvSpPr>
        <p:spPr>
          <a:xfrm>
            <a:off x="1017586" y="4027942"/>
            <a:ext cx="10281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He used 57 words as predictors  in the table.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ADB0C9-78FE-423C-85D4-B17B6FFEF7DD}"/>
                  </a:ext>
                </a:extLst>
              </p:cNvPr>
              <p:cNvSpPr/>
              <p:nvPr/>
            </p:nvSpPr>
            <p:spPr>
              <a:xfrm>
                <a:off x="1017585" y="4827136"/>
                <a:ext cx="10281785" cy="188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relative frequency of keyword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email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true probability that email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spam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 : the logit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ADB0C9-78FE-423C-85D4-B17B6FFEF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5" y="4827136"/>
                <a:ext cx="10281785" cy="1888017"/>
              </a:xfrm>
              <a:prstGeom prst="rect">
                <a:avLst/>
              </a:prstGeom>
              <a:blipFill>
                <a:blip r:embed="rId6"/>
                <a:stretch>
                  <a:fillRect t="-4839" b="-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29CFC4-7EEF-4454-81BD-B34E81CA8465}"/>
                  </a:ext>
                </a:extLst>
              </p:cNvPr>
              <p:cNvSpPr/>
              <p:nvPr/>
            </p:nvSpPr>
            <p:spPr>
              <a:xfrm>
                <a:off x="3746501" y="6933507"/>
                <a:ext cx="6917022" cy="1114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29CFC4-7EEF-4454-81BD-B34E81CA8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1" y="6933507"/>
                <a:ext cx="6917022" cy="11149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376C99-14BB-4D7E-B4CC-4693A329DA3E}"/>
              </a:ext>
            </a:extLst>
          </p:cNvPr>
          <p:cNvCxnSpPr>
            <a:cxnSpLocks/>
          </p:cNvCxnSpPr>
          <p:nvPr/>
        </p:nvCxnSpPr>
        <p:spPr>
          <a:xfrm flipV="1">
            <a:off x="18544478" y="2621253"/>
            <a:ext cx="764965" cy="537661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CE20A7-E6E1-4512-98FC-066FD1852DD3}"/>
                  </a:ext>
                </a:extLst>
              </p:cNvPr>
              <p:cNvSpPr txBox="1"/>
              <p:nvPr/>
            </p:nvSpPr>
            <p:spPr>
              <a:xfrm>
                <a:off x="19346528" y="2074786"/>
                <a:ext cx="643125" cy="944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𝒔𝒆</m:t>
                        </m:r>
                      </m:den>
                    </m:f>
                  </m:oMath>
                </a14:m>
                <a:r>
                  <a:rPr lang="ko-KR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CE20A7-E6E1-4512-98FC-066FD1852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28" y="2074786"/>
                <a:ext cx="643125" cy="9446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086A1E91-BFB8-461C-91B6-7DCF95C4CD71}"/>
              </a:ext>
            </a:extLst>
          </p:cNvPr>
          <p:cNvSpPr/>
          <p:nvPr/>
        </p:nvSpPr>
        <p:spPr>
          <a:xfrm>
            <a:off x="14759215" y="9895114"/>
            <a:ext cx="4051300" cy="22965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385908-ED0A-4336-84A2-0A15AC3ABD13}"/>
              </a:ext>
            </a:extLst>
          </p:cNvPr>
          <p:cNvSpPr/>
          <p:nvPr/>
        </p:nvSpPr>
        <p:spPr>
          <a:xfrm>
            <a:off x="14759215" y="8379281"/>
            <a:ext cx="4051300" cy="22965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521615" y="5018451"/>
            <a:ext cx="498200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</a:p>
          <a:p>
            <a:pPr algn="ctr" eaLnBrk="1" hangingPunct="1"/>
            <a:endParaRPr lang="en-US" altLang="ko-KR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Q&amp;A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DA451F-36CA-4B7A-A44A-8FCEEBC616D8}"/>
              </a:ext>
            </a:extLst>
          </p:cNvPr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837684-74D2-4D00-9FCE-BA174BA87F5A}"/>
              </a:ext>
            </a:extLst>
          </p:cNvPr>
          <p:cNvSpPr/>
          <p:nvPr/>
        </p:nvSpPr>
        <p:spPr>
          <a:xfrm>
            <a:off x="1440975" y="5487017"/>
            <a:ext cx="4681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EE3D29-8CB6-4F4D-BDD5-BD4A05F9BE8C}"/>
              </a:ext>
            </a:extLst>
          </p:cNvPr>
          <p:cNvSpPr/>
          <p:nvPr/>
        </p:nvSpPr>
        <p:spPr>
          <a:xfrm>
            <a:off x="2531966" y="6291666"/>
            <a:ext cx="6935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Idea of logistic regression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14D075-595B-4B85-8143-1D1D765E300E}"/>
              </a:ext>
            </a:extLst>
          </p:cNvPr>
          <p:cNvSpPr/>
          <p:nvPr/>
        </p:nvSpPr>
        <p:spPr>
          <a:xfrm>
            <a:off x="1440975" y="7315197"/>
            <a:ext cx="78409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Logistic Transformation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BC264C-18C6-45C4-A07A-C1EE42B3FA27}"/>
              </a:ext>
            </a:extLst>
          </p:cNvPr>
          <p:cNvSpPr/>
          <p:nvPr/>
        </p:nvSpPr>
        <p:spPr>
          <a:xfrm>
            <a:off x="1440975" y="9143377"/>
            <a:ext cx="8026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Example</a:t>
            </a:r>
            <a:r>
              <a:rPr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:</a:t>
            </a:r>
            <a:r>
              <a:rPr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</a:t>
            </a:r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dose response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D5BE5D-8039-4050-B4FE-3C854D2F666B}"/>
              </a:ext>
            </a:extLst>
          </p:cNvPr>
          <p:cNvSpPr/>
          <p:nvPr/>
        </p:nvSpPr>
        <p:spPr>
          <a:xfrm>
            <a:off x="10178321" y="5561378"/>
            <a:ext cx="777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02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F0570-33A6-412A-9577-2AA07A309DA6}"/>
              </a:ext>
            </a:extLst>
          </p:cNvPr>
          <p:cNvSpPr/>
          <p:nvPr/>
        </p:nvSpPr>
        <p:spPr>
          <a:xfrm>
            <a:off x="10163894" y="7422919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08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E08641-A7B8-404B-BF8E-3E266D4D29F2}"/>
              </a:ext>
            </a:extLst>
          </p:cNvPr>
          <p:cNvSpPr/>
          <p:nvPr/>
        </p:nvSpPr>
        <p:spPr>
          <a:xfrm>
            <a:off x="10163893" y="9240140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A9C6BD-A7AC-4FC2-9D73-4AE87E516791}"/>
              </a:ext>
            </a:extLst>
          </p:cNvPr>
          <p:cNvSpPr/>
          <p:nvPr/>
        </p:nvSpPr>
        <p:spPr>
          <a:xfrm>
            <a:off x="12914510" y="5487017"/>
            <a:ext cx="78366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Into Exponential Family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FE84F-854F-4391-A2E7-4E5AB822807E}"/>
              </a:ext>
            </a:extLst>
          </p:cNvPr>
          <p:cNvSpPr/>
          <p:nvPr/>
        </p:nvSpPr>
        <p:spPr>
          <a:xfrm>
            <a:off x="12914510" y="7315197"/>
            <a:ext cx="7523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Example : cell infusion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320CFF-34AB-4B11-B96B-E0DCACEBF2B6}"/>
              </a:ext>
            </a:extLst>
          </p:cNvPr>
          <p:cNvSpPr/>
          <p:nvPr/>
        </p:nvSpPr>
        <p:spPr>
          <a:xfrm>
            <a:off x="12914510" y="9143377"/>
            <a:ext cx="71397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6. Example : spam filter</a:t>
            </a:r>
            <a:endParaRPr lang="en-US" altLang="ko-KR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A7F561-6D86-4D83-970F-78E85C2887E5}"/>
              </a:ext>
            </a:extLst>
          </p:cNvPr>
          <p:cNvSpPr/>
          <p:nvPr/>
        </p:nvSpPr>
        <p:spPr>
          <a:xfrm>
            <a:off x="21533196" y="5561378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21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633327-3DCF-4B61-A707-8C382A685D54}"/>
              </a:ext>
            </a:extLst>
          </p:cNvPr>
          <p:cNvSpPr/>
          <p:nvPr/>
        </p:nvSpPr>
        <p:spPr>
          <a:xfrm>
            <a:off x="21533196" y="7422919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27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05F41-EEA8-463D-A449-125FD74E5ABB}"/>
              </a:ext>
            </a:extLst>
          </p:cNvPr>
          <p:cNvSpPr/>
          <p:nvPr/>
        </p:nvSpPr>
        <p:spPr>
          <a:xfrm>
            <a:off x="21533195" y="9240140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35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9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2650D8-751C-4C8F-8651-BE0795436496}"/>
              </a:ext>
            </a:extLst>
          </p:cNvPr>
          <p:cNvSpPr/>
          <p:nvPr/>
        </p:nvSpPr>
        <p:spPr>
          <a:xfrm>
            <a:off x="1017588" y="155084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EE960C06-1348-42F7-B26F-26333C4AA25E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339874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.imgur.com/muiAC6k.png">
            <a:extLst>
              <a:ext uri="{FF2B5EF4-FFF2-40B4-BE49-F238E27FC236}">
                <a16:creationId xmlns:a16="http://schemas.microsoft.com/office/drawing/2014/main" id="{FA0795B8-348A-4D2F-A2B8-396F52BA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21" y="3036660"/>
            <a:ext cx="14810806" cy="45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.imgur.com/Co19p9c.png">
            <a:extLst>
              <a:ext uri="{FF2B5EF4-FFF2-40B4-BE49-F238E27FC236}">
                <a16:creationId xmlns:a16="http://schemas.microsoft.com/office/drawing/2014/main" id="{73EDAD52-E8B4-49CD-9B72-C684D131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51" y="7594168"/>
            <a:ext cx="14914106" cy="45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1D57678-D07C-491A-9EDD-BE94CB79AC3D}"/>
                  </a:ext>
                </a:extLst>
              </p:cNvPr>
              <p:cNvSpPr/>
              <p:nvPr/>
            </p:nvSpPr>
            <p:spPr>
              <a:xfrm>
                <a:off x="16116297" y="3036659"/>
                <a:ext cx="7592789" cy="4229555"/>
              </a:xfrm>
              <a:prstGeom prst="roundRect">
                <a:avLst>
                  <a:gd name="adj" fmla="val 7736"/>
                </a:avLst>
              </a:prstGeom>
              <a:solidFill>
                <a:schemeClr val="accent4">
                  <a:lumMod val="20000"/>
                  <a:lumOff val="80000"/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Linear Regression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Estimates continuous variable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(blood pressure in the example)</a:t>
                </a: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1D57678-D07C-491A-9EDD-BE94CB79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297" y="3036659"/>
                <a:ext cx="7592789" cy="4229555"/>
              </a:xfrm>
              <a:prstGeom prst="roundRect">
                <a:avLst>
                  <a:gd name="adj" fmla="val 7736"/>
                </a:avLst>
              </a:prstGeom>
              <a:blipFill>
                <a:blip r:embed="rId4"/>
                <a:stretch>
                  <a:fillRect l="-9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5004519-BA44-4DD2-BBC9-EE9C88292DDF}"/>
              </a:ext>
            </a:extLst>
          </p:cNvPr>
          <p:cNvSpPr/>
          <p:nvPr/>
        </p:nvSpPr>
        <p:spPr>
          <a:xfrm>
            <a:off x="16116296" y="7607650"/>
            <a:ext cx="7592789" cy="4229555"/>
          </a:xfrm>
          <a:prstGeom prst="roundRect">
            <a:avLst>
              <a:gd name="adj" fmla="val 7736"/>
            </a:avLst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What about estimating </a:t>
            </a:r>
            <a:r>
              <a:rPr lang="en-US" altLang="ko-KR" b="1" dirty="0">
                <a:solidFill>
                  <a:schemeClr val="tx1"/>
                </a:solidFill>
              </a:rPr>
              <a:t>categorical (count) variable or probability (proportion)</a:t>
            </a:r>
            <a:r>
              <a:rPr lang="en-US" altLang="ko-KR" dirty="0">
                <a:solidFill>
                  <a:schemeClr val="tx1"/>
                </a:solidFill>
              </a:rPr>
              <a:t> ??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Could be </a:t>
            </a:r>
            <a:r>
              <a:rPr lang="en-US" altLang="ko-KR" b="1" dirty="0">
                <a:solidFill>
                  <a:schemeClr val="tx1"/>
                </a:solidFill>
              </a:rPr>
              <a:t>{0, 1} 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en-US" altLang="ko-KR" b="1" dirty="0">
                <a:solidFill>
                  <a:schemeClr val="tx1"/>
                </a:solidFill>
              </a:rPr>
              <a:t> [0, 1]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If applying linear regression, ……?!</a:t>
            </a:r>
          </a:p>
        </p:txBody>
      </p:sp>
    </p:spTree>
    <p:extLst>
      <p:ext uri="{BB962C8B-B14F-4D97-AF65-F5344CB8AC3E}">
        <p14:creationId xmlns:p14="http://schemas.microsoft.com/office/powerpoint/2010/main" val="28347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82B5A3-104C-4011-8EDF-EEDED5537B7F}"/>
              </a:ext>
            </a:extLst>
          </p:cNvPr>
          <p:cNvSpPr/>
          <p:nvPr/>
        </p:nvSpPr>
        <p:spPr>
          <a:xfrm>
            <a:off x="4593443" y="6300445"/>
            <a:ext cx="15205958" cy="2696205"/>
          </a:xfrm>
          <a:prstGeom prst="roundRect">
            <a:avLst>
              <a:gd name="adj" fmla="val 7736"/>
            </a:avLst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6C6BA-7D14-4B19-A596-4EA75541701C}"/>
              </a:ext>
            </a:extLst>
          </p:cNvPr>
          <p:cNvSpPr/>
          <p:nvPr/>
        </p:nvSpPr>
        <p:spPr>
          <a:xfrm>
            <a:off x="1017588" y="1550843"/>
            <a:ext cx="126494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Odds and Logistic Transformation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902CB633-1815-4997-AF3E-8379F8A975ED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926614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D5D5E-405C-4568-B209-5E4598826FD8}"/>
                  </a:ext>
                </a:extLst>
              </p:cNvPr>
              <p:cNvSpPr txBox="1"/>
              <p:nvPr/>
            </p:nvSpPr>
            <p:spPr>
              <a:xfrm>
                <a:off x="625702" y="3914757"/>
                <a:ext cx="5546498" cy="12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D5D5E-405C-4568-B209-5E459882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2" y="3914757"/>
                <a:ext cx="5546498" cy="1279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22D53-363E-4E8F-AFD3-BAEE5439446B}"/>
                  </a:ext>
                </a:extLst>
              </p:cNvPr>
              <p:cNvSpPr txBox="1"/>
              <p:nvPr/>
            </p:nvSpPr>
            <p:spPr>
              <a:xfrm>
                <a:off x="6950415" y="4224456"/>
                <a:ext cx="5829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in the range [0,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22D53-363E-4E8F-AFD3-BAEE54394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15" y="4224456"/>
                <a:ext cx="5829300" cy="646331"/>
              </a:xfrm>
              <a:prstGeom prst="rect">
                <a:avLst/>
              </a:prstGeom>
              <a:blipFill>
                <a:blip r:embed="rId3"/>
                <a:stretch>
                  <a:fillRect l="-3138" t="-17925" b="-35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38A9DC-7043-4DBE-B63A-BC45F7AFA78D}"/>
                  </a:ext>
                </a:extLst>
              </p:cNvPr>
              <p:cNvSpPr txBox="1"/>
              <p:nvPr/>
            </p:nvSpPr>
            <p:spPr>
              <a:xfrm>
                <a:off x="12196422" y="4086713"/>
                <a:ext cx="5677127" cy="1037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38A9DC-7043-4DBE-B63A-BC45F7AF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422" y="4086713"/>
                <a:ext cx="5677127" cy="1037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353BA030-9A02-40A6-A3AD-14517FF9D778}"/>
              </a:ext>
            </a:extLst>
          </p:cNvPr>
          <p:cNvSpPr/>
          <p:nvPr/>
        </p:nvSpPr>
        <p:spPr>
          <a:xfrm>
            <a:off x="14490584" y="3105155"/>
            <a:ext cx="3320258" cy="609863"/>
          </a:xfrm>
          <a:prstGeom prst="callout2">
            <a:avLst>
              <a:gd name="adj1" fmla="val 56234"/>
              <a:gd name="adj2" fmla="val -2293"/>
              <a:gd name="adj3" fmla="val 58911"/>
              <a:gd name="adj4" fmla="val -18680"/>
              <a:gd name="adj5" fmla="val 206209"/>
              <a:gd name="adj6" fmla="val -52163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Logit parameter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4E1D5-518E-4A31-8630-51332248D2B8}"/>
                  </a:ext>
                </a:extLst>
              </p:cNvPr>
              <p:cNvSpPr txBox="1"/>
              <p:nvPr/>
            </p:nvSpPr>
            <p:spPr>
              <a:xfrm>
                <a:off x="18292536" y="4282183"/>
                <a:ext cx="5829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in the range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</a:rPr>
                  <a:t>]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64E1D5-518E-4A31-8630-51332248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536" y="4282183"/>
                <a:ext cx="5829300" cy="646331"/>
              </a:xfrm>
              <a:prstGeom prst="rect">
                <a:avLst/>
              </a:prstGeom>
              <a:blipFill>
                <a:blip r:embed="rId5"/>
                <a:stretch>
                  <a:fillRect l="-3243" t="-16981" b="-35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3F0DEC8-40FB-4A9B-AABF-878F1C22730A}"/>
                  </a:ext>
                </a:extLst>
              </p:cNvPr>
              <p:cNvSpPr/>
              <p:nvPr/>
            </p:nvSpPr>
            <p:spPr>
              <a:xfrm>
                <a:off x="5468497" y="7142614"/>
                <a:ext cx="300672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3F0DEC8-40FB-4A9B-AABF-878F1C227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97" y="7142614"/>
                <a:ext cx="3006721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FBD865-D30A-4717-8BEE-2913EF9AA2B7}"/>
              </a:ext>
            </a:extLst>
          </p:cNvPr>
          <p:cNvSpPr/>
          <p:nvPr/>
        </p:nvSpPr>
        <p:spPr>
          <a:xfrm>
            <a:off x="10087367" y="7287508"/>
            <a:ext cx="3006721" cy="7848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1DE5BB-A353-4FEC-AA59-0315E8C57AB3}"/>
                  </a:ext>
                </a:extLst>
              </p:cNvPr>
              <p:cNvSpPr/>
              <p:nvPr/>
            </p:nvSpPr>
            <p:spPr>
              <a:xfrm>
                <a:off x="14427424" y="6751132"/>
                <a:ext cx="4853380" cy="15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1DE5BB-A353-4FEC-AA59-0315E8C57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424" y="6751132"/>
                <a:ext cx="4853380" cy="1574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A5FCA99-B920-45A0-92C4-39090FEB2FD9}"/>
              </a:ext>
            </a:extLst>
          </p:cNvPr>
          <p:cNvSpPr txBox="1"/>
          <p:nvPr/>
        </p:nvSpPr>
        <p:spPr>
          <a:xfrm>
            <a:off x="1086168" y="10484876"/>
            <a:ext cx="1614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Now, we can consider count or proportion data as holding linear regression frames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8D824-DF27-44C4-8A60-9BA68AC682AE}"/>
              </a:ext>
            </a:extLst>
          </p:cNvPr>
          <p:cNvSpPr txBox="1"/>
          <p:nvPr/>
        </p:nvSpPr>
        <p:spPr>
          <a:xfrm flipH="1">
            <a:off x="9415636" y="6876272"/>
            <a:ext cx="407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Logistic transformation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23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68A30D-396B-4CDD-AE7B-4837FC1ECA62}"/>
              </a:ext>
            </a:extLst>
          </p:cNvPr>
          <p:cNvSpPr/>
          <p:nvPr/>
        </p:nvSpPr>
        <p:spPr>
          <a:xfrm>
            <a:off x="2204356" y="3380016"/>
            <a:ext cx="19920857" cy="3020775"/>
          </a:xfrm>
          <a:prstGeom prst="roundRect">
            <a:avLst>
              <a:gd name="adj" fmla="val 12430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8" y="1550843"/>
            <a:ext cx="126494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Example : dose response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681686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ice injectionì ëí ì´ë¯¸ì§ ê²ìê²°ê³¼">
            <a:extLst>
              <a:ext uri="{FF2B5EF4-FFF2-40B4-BE49-F238E27FC236}">
                <a16:creationId xmlns:a16="http://schemas.microsoft.com/office/drawing/2014/main" id="{34F91F4E-C991-4C2A-A275-0AF0DFAF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55" y="3848127"/>
            <a:ext cx="1628728" cy="162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9D188-8EB7-4DC5-89CC-9EF9402A320F}"/>
                  </a:ext>
                </a:extLst>
              </p:cNvPr>
              <p:cNvSpPr txBox="1"/>
              <p:nvPr/>
            </p:nvSpPr>
            <p:spPr>
              <a:xfrm>
                <a:off x="5123452" y="4016160"/>
                <a:ext cx="40532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 mice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9D188-8EB7-4DC5-89CC-9EF9402A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52" y="4016160"/>
                <a:ext cx="4053204" cy="646331"/>
              </a:xfrm>
              <a:prstGeom prst="rect">
                <a:avLst/>
              </a:prstGeom>
              <a:blipFill>
                <a:blip r:embed="rId3"/>
                <a:stretch>
                  <a:fillRect l="-4511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711B1-AB27-45FB-AA50-66E94F2C531F}"/>
                  </a:ext>
                </a:extLst>
              </p:cNvPr>
              <p:cNvSpPr txBox="1"/>
              <p:nvPr/>
            </p:nvSpPr>
            <p:spPr>
              <a:xfrm>
                <a:off x="2967820" y="5453045"/>
                <a:ext cx="1979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ko-KR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711B1-AB27-45FB-AA50-66E94F2C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20" y="5453045"/>
                <a:ext cx="1979998" cy="646331"/>
              </a:xfrm>
              <a:prstGeom prst="rect">
                <a:avLst/>
              </a:prstGeom>
              <a:blipFill>
                <a:blip r:embed="rId4"/>
                <a:stretch>
                  <a:fillRect l="-1231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497860-EAE5-4E2F-8608-BF06E60F4C84}"/>
                  </a:ext>
                </a:extLst>
              </p:cNvPr>
              <p:cNvSpPr txBox="1"/>
              <p:nvPr/>
            </p:nvSpPr>
            <p:spPr>
              <a:xfrm>
                <a:off x="5123451" y="4752306"/>
                <a:ext cx="40532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Dose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                  </a:t>
                </a:r>
                <a:r>
                  <a:rPr lang="en-US" altLang="ko-KR" sz="2400" dirty="0"/>
                  <a:t>(1~N=11)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497860-EAE5-4E2F-8608-BF06E60F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51" y="4752306"/>
                <a:ext cx="4053203" cy="1200329"/>
              </a:xfrm>
              <a:prstGeom prst="rect">
                <a:avLst/>
              </a:prstGeom>
              <a:blipFill>
                <a:blip r:embed="rId5"/>
                <a:stretch>
                  <a:fillRect l="-4511" t="-8163" r="-1203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DA35201-905B-447F-B377-C508DF8CC705}"/>
              </a:ext>
            </a:extLst>
          </p:cNvPr>
          <p:cNvSpPr/>
          <p:nvPr/>
        </p:nvSpPr>
        <p:spPr>
          <a:xfrm>
            <a:off x="9749337" y="4622655"/>
            <a:ext cx="2448105" cy="7848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7B3B-7E08-41AB-AEC8-14D4FE534051}"/>
              </a:ext>
            </a:extLst>
          </p:cNvPr>
          <p:cNvSpPr txBox="1"/>
          <p:nvPr/>
        </p:nvSpPr>
        <p:spPr>
          <a:xfrm>
            <a:off x="10009414" y="4121635"/>
            <a:ext cx="19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FA118-42B3-4451-92EB-B2F051038748}"/>
                  </a:ext>
                </a:extLst>
              </p:cNvPr>
              <p:cNvSpPr txBox="1"/>
              <p:nvPr/>
            </p:nvSpPr>
            <p:spPr>
              <a:xfrm>
                <a:off x="13422085" y="3991984"/>
                <a:ext cx="723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mice dying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group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FA118-42B3-4451-92EB-B2F05103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085" y="3991984"/>
                <a:ext cx="7233557" cy="646331"/>
              </a:xfrm>
              <a:prstGeom prst="rect">
                <a:avLst/>
              </a:prstGeom>
              <a:blipFill>
                <a:blip r:embed="rId6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3CB530-79B1-413C-A905-A41303613F63}"/>
                  </a:ext>
                </a:extLst>
              </p:cNvPr>
              <p:cNvSpPr/>
              <p:nvPr/>
            </p:nvSpPr>
            <p:spPr>
              <a:xfrm>
                <a:off x="13422085" y="4890413"/>
                <a:ext cx="21744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3CB530-79B1-413C-A905-A41303613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085" y="4890413"/>
                <a:ext cx="21744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F6EBCD-68F3-45C2-A8C3-1675162EED6D}"/>
                  </a:ext>
                </a:extLst>
              </p:cNvPr>
              <p:cNvSpPr/>
              <p:nvPr/>
            </p:nvSpPr>
            <p:spPr>
              <a:xfrm>
                <a:off x="1086168" y="7234387"/>
                <a:ext cx="100440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We are going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independent binomials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F6EBCD-68F3-45C2-A8C3-1675162EE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7234387"/>
                <a:ext cx="10044096" cy="646331"/>
              </a:xfrm>
              <a:prstGeom prst="rect">
                <a:avLst/>
              </a:prstGeom>
              <a:blipFill>
                <a:blip r:embed="rId8"/>
                <a:stretch>
                  <a:fillRect l="-1820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3474960-A69A-4930-BB8A-F0939B65F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62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0371" y="8178875"/>
            <a:ext cx="6558670" cy="6463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343247-486A-43B6-9E83-1BB2D5AC26CA}"/>
              </a:ext>
            </a:extLst>
          </p:cNvPr>
          <p:cNvSpPr/>
          <p:nvPr/>
        </p:nvSpPr>
        <p:spPr>
          <a:xfrm>
            <a:off x="1017588" y="9302979"/>
            <a:ext cx="10071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Assume that the logit follows linear function of dose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648312-5CCA-4ABD-988C-B0D1C3917D97}"/>
                  </a:ext>
                </a:extLst>
              </p:cNvPr>
              <p:cNvSpPr/>
              <p:nvPr/>
            </p:nvSpPr>
            <p:spPr>
              <a:xfrm>
                <a:off x="8338020" y="10074496"/>
                <a:ext cx="6356612" cy="1328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648312-5CCA-4ABD-988C-B0D1C3917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20" y="10074496"/>
                <a:ext cx="6356612" cy="13281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AD73D2-FA17-496C-886A-24179FA799EC}"/>
              </a:ext>
            </a:extLst>
          </p:cNvPr>
          <p:cNvSpPr/>
          <p:nvPr/>
        </p:nvSpPr>
        <p:spPr>
          <a:xfrm>
            <a:off x="4005521" y="10863161"/>
            <a:ext cx="5743816" cy="1010027"/>
          </a:xfrm>
          <a:prstGeom prst="roundRect">
            <a:avLst>
              <a:gd name="adj" fmla="val 10481"/>
            </a:avLst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68A30D-396B-4CDD-AE7B-4837FC1ECA62}"/>
              </a:ext>
            </a:extLst>
          </p:cNvPr>
          <p:cNvSpPr/>
          <p:nvPr/>
        </p:nvSpPr>
        <p:spPr>
          <a:xfrm>
            <a:off x="2204356" y="3380016"/>
            <a:ext cx="19920857" cy="3020775"/>
          </a:xfrm>
          <a:prstGeom prst="roundRect">
            <a:avLst>
              <a:gd name="adj" fmla="val 12430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8" y="1550843"/>
            <a:ext cx="126494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Example : dose response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681686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ice injectionì ëí ì´ë¯¸ì§ ê²ìê²°ê³¼">
            <a:extLst>
              <a:ext uri="{FF2B5EF4-FFF2-40B4-BE49-F238E27FC236}">
                <a16:creationId xmlns:a16="http://schemas.microsoft.com/office/drawing/2014/main" id="{34F91F4E-C991-4C2A-A275-0AF0DFAF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55" y="3848127"/>
            <a:ext cx="1628728" cy="162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9D188-8EB7-4DC5-89CC-9EF9402A320F}"/>
                  </a:ext>
                </a:extLst>
              </p:cNvPr>
              <p:cNvSpPr txBox="1"/>
              <p:nvPr/>
            </p:nvSpPr>
            <p:spPr>
              <a:xfrm>
                <a:off x="5123452" y="4016160"/>
                <a:ext cx="40532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 mice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9D188-8EB7-4DC5-89CC-9EF9402A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52" y="4016160"/>
                <a:ext cx="4053204" cy="646331"/>
              </a:xfrm>
              <a:prstGeom prst="rect">
                <a:avLst/>
              </a:prstGeom>
              <a:blipFill>
                <a:blip r:embed="rId3"/>
                <a:stretch>
                  <a:fillRect l="-4511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711B1-AB27-45FB-AA50-66E94F2C531F}"/>
                  </a:ext>
                </a:extLst>
              </p:cNvPr>
              <p:cNvSpPr txBox="1"/>
              <p:nvPr/>
            </p:nvSpPr>
            <p:spPr>
              <a:xfrm>
                <a:off x="2967820" y="5453045"/>
                <a:ext cx="1979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FF0000"/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ko-KR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5711B1-AB27-45FB-AA50-66E94F2C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20" y="5453045"/>
                <a:ext cx="1979998" cy="646331"/>
              </a:xfrm>
              <a:prstGeom prst="rect">
                <a:avLst/>
              </a:prstGeom>
              <a:blipFill>
                <a:blip r:embed="rId4"/>
                <a:stretch>
                  <a:fillRect l="-1231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497860-EAE5-4E2F-8608-BF06E60F4C84}"/>
                  </a:ext>
                </a:extLst>
              </p:cNvPr>
              <p:cNvSpPr txBox="1"/>
              <p:nvPr/>
            </p:nvSpPr>
            <p:spPr>
              <a:xfrm>
                <a:off x="5123451" y="4752306"/>
                <a:ext cx="40532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Dose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                  </a:t>
                </a:r>
                <a:r>
                  <a:rPr lang="en-US" altLang="ko-KR" sz="2400" dirty="0"/>
                  <a:t>(1~N=11)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497860-EAE5-4E2F-8608-BF06E60F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51" y="4752306"/>
                <a:ext cx="4053203" cy="1200329"/>
              </a:xfrm>
              <a:prstGeom prst="rect">
                <a:avLst/>
              </a:prstGeom>
              <a:blipFill>
                <a:blip r:embed="rId5"/>
                <a:stretch>
                  <a:fillRect l="-4511" t="-8163" r="-1203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DA35201-905B-447F-B377-C508DF8CC705}"/>
              </a:ext>
            </a:extLst>
          </p:cNvPr>
          <p:cNvSpPr/>
          <p:nvPr/>
        </p:nvSpPr>
        <p:spPr>
          <a:xfrm>
            <a:off x="9749337" y="4622655"/>
            <a:ext cx="2448105" cy="7848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7B3B-7E08-41AB-AEC8-14D4FE534051}"/>
              </a:ext>
            </a:extLst>
          </p:cNvPr>
          <p:cNvSpPr txBox="1"/>
          <p:nvPr/>
        </p:nvSpPr>
        <p:spPr>
          <a:xfrm>
            <a:off x="10009414" y="4121635"/>
            <a:ext cx="194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FA118-42B3-4451-92EB-B2F051038748}"/>
                  </a:ext>
                </a:extLst>
              </p:cNvPr>
              <p:cNvSpPr txBox="1"/>
              <p:nvPr/>
            </p:nvSpPr>
            <p:spPr>
              <a:xfrm>
                <a:off x="13422085" y="3991984"/>
                <a:ext cx="723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of mice dying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group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FA118-42B3-4451-92EB-B2F05103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085" y="3991984"/>
                <a:ext cx="7233557" cy="646331"/>
              </a:xfrm>
              <a:prstGeom prst="rect">
                <a:avLst/>
              </a:prstGeom>
              <a:blipFill>
                <a:blip r:embed="rId6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3CB530-79B1-413C-A905-A41303613F63}"/>
                  </a:ext>
                </a:extLst>
              </p:cNvPr>
              <p:cNvSpPr/>
              <p:nvPr/>
            </p:nvSpPr>
            <p:spPr>
              <a:xfrm>
                <a:off x="13422085" y="4890413"/>
                <a:ext cx="66484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                      </a:t>
                </a:r>
                <a:r>
                  <a:rPr lang="en-US" altLang="ko-KR" b="1" dirty="0">
                    <a:solidFill>
                      <a:srgbClr val="2A35FE"/>
                    </a:solidFill>
                  </a:rPr>
                  <a:t>(blue dots)</a:t>
                </a:r>
                <a:endParaRPr lang="ko-KR" altLang="en-US" b="1" dirty="0">
                  <a:solidFill>
                    <a:srgbClr val="2A35FE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3CB530-79B1-413C-A905-A41303613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085" y="4890413"/>
                <a:ext cx="6648423" cy="646331"/>
              </a:xfrm>
              <a:prstGeom prst="rect">
                <a:avLst/>
              </a:prstGeom>
              <a:blipFill>
                <a:blip r:embed="rId7"/>
                <a:stretch>
                  <a:fillRect t="-14151" r="-183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648312-5CCA-4ABD-988C-B0D1C3917D97}"/>
                  </a:ext>
                </a:extLst>
              </p:cNvPr>
              <p:cNvSpPr/>
              <p:nvPr/>
            </p:nvSpPr>
            <p:spPr>
              <a:xfrm>
                <a:off x="4149946" y="8106416"/>
                <a:ext cx="5743816" cy="1328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1648312-5CCA-4ABD-988C-B0D1C3917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46" y="8106416"/>
                <a:ext cx="5743816" cy="13281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5203AE-9F67-4578-B360-F3D31738E954}"/>
                  </a:ext>
                </a:extLst>
              </p:cNvPr>
              <p:cNvSpPr/>
              <p:nvPr/>
            </p:nvSpPr>
            <p:spPr>
              <a:xfrm>
                <a:off x="1141208" y="7072094"/>
                <a:ext cx="1096883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MLE provides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 which yields the following equation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5203AE-9F67-4578-B360-F3D31738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08" y="7072094"/>
                <a:ext cx="10968837" cy="646331"/>
              </a:xfrm>
              <a:prstGeom prst="rect">
                <a:avLst/>
              </a:prstGeom>
              <a:blipFill>
                <a:blip r:embed="rId9"/>
                <a:stretch>
                  <a:fillRect l="-1667" t="-14151" r="-667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53E1E75-0F1E-47C4-8C94-D22CCFE86091}"/>
                  </a:ext>
                </a:extLst>
              </p:cNvPr>
              <p:cNvSpPr/>
              <p:nvPr/>
            </p:nvSpPr>
            <p:spPr>
              <a:xfrm>
                <a:off x="4251704" y="10892189"/>
                <a:ext cx="5540299" cy="836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53E1E75-0F1E-47C4-8C94-D22CCFE86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04" y="10892189"/>
                <a:ext cx="5540299" cy="8365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58C87B-3B4E-42F1-86C9-D33BAD83A464}"/>
              </a:ext>
            </a:extLst>
          </p:cNvPr>
          <p:cNvSpPr/>
          <p:nvPr/>
        </p:nvSpPr>
        <p:spPr>
          <a:xfrm>
            <a:off x="1086168" y="9969230"/>
            <a:ext cx="10760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And we finally obtain the </a:t>
            </a:r>
            <a:r>
              <a:rPr lang="en-US" altLang="ko-KR" b="1" dirty="0">
                <a:solidFill>
                  <a:srgbClr val="FF5251"/>
                </a:solidFill>
              </a:rPr>
              <a:t>linear logistic regression curve</a:t>
            </a:r>
            <a:endParaRPr lang="ko-KR" altLang="en-US" b="1" dirty="0">
              <a:solidFill>
                <a:srgbClr val="FF525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56B39-2FDC-4506-97D4-D2A5EE6F0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60034" y="6652889"/>
            <a:ext cx="8965179" cy="56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8" y="1550843"/>
            <a:ext cx="126494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Note : dose response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681686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3C734BD-54E7-43A3-850C-1F227499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348" y="3907517"/>
            <a:ext cx="11001375" cy="1733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802364-202E-4A42-BF5C-4DED1DD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206" y="6066605"/>
            <a:ext cx="8965179" cy="5654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EEA339D-5784-4505-89E3-4EBCA29C78C6}"/>
                  </a:ext>
                </a:extLst>
              </p:cNvPr>
              <p:cNvSpPr/>
              <p:nvPr/>
            </p:nvSpPr>
            <p:spPr>
              <a:xfrm>
                <a:off x="1552690" y="4788811"/>
                <a:ext cx="9683433" cy="5863766"/>
              </a:xfrm>
              <a:prstGeom prst="roundRect">
                <a:avLst>
                  <a:gd name="adj" fmla="val 7736"/>
                </a:avLst>
              </a:prstGeom>
              <a:solidFill>
                <a:schemeClr val="accent4">
                  <a:lumMod val="20000"/>
                  <a:lumOff val="80000"/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0" indent="-571500">
                  <a:lnSpc>
                    <a:spcPct val="120000"/>
                  </a:lnSpc>
                  <a:spcAft>
                    <a:spcPts val="4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The regression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has reduced error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(see the table on the right side)</a:t>
                </a:r>
              </a:p>
              <a:p>
                <a:pPr marL="571500" indent="-571500">
                  <a:lnSpc>
                    <a:spcPct val="120000"/>
                  </a:lnSpc>
                  <a:spcAft>
                    <a:spcPts val="4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It is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ture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unless logit linear model seriously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goes wrong</a:t>
                </a:r>
              </a:p>
              <a:p>
                <a:pPr marL="571500" indent="-571500">
                  <a:lnSpc>
                    <a:spcPct val="120000"/>
                  </a:lnSpc>
                  <a:spcAft>
                    <a:spcPts val="4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NOT restricted to the range [0, 1]</a:t>
                </a:r>
              </a:p>
              <a:p>
                <a:pPr marL="571500" indent="-571500">
                  <a:lnSpc>
                    <a:spcPct val="120000"/>
                  </a:lnSpc>
                  <a:spcAft>
                    <a:spcPts val="40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Able to utilize exponential family properties!</a:t>
                </a:r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EEA339D-5784-4505-89E3-4EBCA29C7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90" y="4788811"/>
                <a:ext cx="9683433" cy="5863766"/>
              </a:xfrm>
              <a:prstGeom prst="roundRect">
                <a:avLst>
                  <a:gd name="adj" fmla="val 7736"/>
                </a:avLst>
              </a:prstGeom>
              <a:blipFill>
                <a:blip r:embed="rId4"/>
                <a:stretch>
                  <a:fillRect l="-378" b="-7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0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7" y="1550843"/>
            <a:ext cx="134386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Merging Into Exponential Family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9030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9A2282-6BBB-42B3-9F3F-AAA85CAF9490}"/>
                  </a:ext>
                </a:extLst>
              </p:cNvPr>
              <p:cNvSpPr/>
              <p:nvPr/>
            </p:nvSpPr>
            <p:spPr>
              <a:xfrm>
                <a:off x="1017587" y="3704777"/>
                <a:ext cx="95789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 probability density function of Bi(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is given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49A2282-6BBB-42B3-9F3F-AAA85CAF9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7" y="3704777"/>
                <a:ext cx="9578904" cy="646331"/>
              </a:xfrm>
              <a:prstGeom prst="rect">
                <a:avLst/>
              </a:prstGeom>
              <a:blipFill>
                <a:blip r:embed="rId2"/>
                <a:stretch>
                  <a:fillRect l="-1973" t="-15094" r="-891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9201FE5-0118-4AEB-B93B-2A801B4EB876}"/>
                  </a:ext>
                </a:extLst>
              </p:cNvPr>
              <p:cNvSpPr/>
              <p:nvPr/>
            </p:nvSpPr>
            <p:spPr>
              <a:xfrm>
                <a:off x="6270965" y="4442358"/>
                <a:ext cx="7137017" cy="1018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9201FE5-0118-4AEB-B93B-2A801B4EB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65" y="4442358"/>
                <a:ext cx="7137017" cy="1018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A0A7A-5A97-4C98-93AC-08C0C4970C3B}"/>
              </a:ext>
            </a:extLst>
          </p:cNvPr>
          <p:cNvSpPr/>
          <p:nvPr/>
        </p:nvSpPr>
        <p:spPr>
          <a:xfrm>
            <a:off x="1086168" y="5741771"/>
            <a:ext cx="169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, where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4D9437-CB5D-425C-A325-112B15264A6D}"/>
                  </a:ext>
                </a:extLst>
              </p:cNvPr>
              <p:cNvSpPr/>
              <p:nvPr/>
            </p:nvSpPr>
            <p:spPr>
              <a:xfrm>
                <a:off x="2927334" y="5709147"/>
                <a:ext cx="4099007" cy="673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4D9437-CB5D-425C-A325-112B15264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34" y="5709147"/>
                <a:ext cx="4099007" cy="673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7FC33F5-FDC0-413D-86CD-B9A7D0352988}"/>
                  </a:ext>
                </a:extLst>
              </p:cNvPr>
              <p:cNvSpPr/>
              <p:nvPr/>
            </p:nvSpPr>
            <p:spPr>
              <a:xfrm>
                <a:off x="1086168" y="7655669"/>
                <a:ext cx="1909413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 independence of the data gives the probability density of full data set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a function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7FC33F5-FDC0-413D-86CD-B9A7D0352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7655669"/>
                <a:ext cx="19094138" cy="646331"/>
              </a:xfrm>
              <a:prstGeom prst="rect">
                <a:avLst/>
              </a:prstGeom>
              <a:blipFill>
                <a:blip r:embed="rId5"/>
                <a:stretch>
                  <a:fillRect l="-958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ADD8CF-7FDD-48CF-B238-3EABF46FA47B}"/>
              </a:ext>
            </a:extLst>
          </p:cNvPr>
          <p:cNvSpPr txBox="1"/>
          <p:nvPr/>
        </p:nvSpPr>
        <p:spPr>
          <a:xfrm>
            <a:off x="13890171" y="4628626"/>
            <a:ext cx="741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o</a:t>
            </a:r>
            <a:r>
              <a:rPr lang="en-US" altLang="ko-KR" b="1" dirty="0">
                <a:solidFill>
                  <a:srgbClr val="FF0000"/>
                </a:solidFill>
              </a:rPr>
              <a:t>ne parameter exponential family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/>
              <a:t>      </a:t>
            </a:r>
            <a:r>
              <a:rPr lang="en-US" altLang="ko-KR" sz="2400" dirty="0"/>
              <a:t>(see chapter 5.5 ; </a:t>
            </a:r>
            <a:r>
              <a:rPr lang="en-US" altLang="ko-KR" sz="2400" dirty="0" err="1"/>
              <a:t>eq</a:t>
            </a:r>
            <a:r>
              <a:rPr lang="en-US" altLang="ko-KR" sz="2400" dirty="0"/>
              <a:t> 5.54 or 5.46)</a:t>
            </a:r>
            <a:endParaRPr lang="ko-KR" altLang="en-US" sz="4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147F74-AB79-42D3-82FC-14B692C0169A}"/>
              </a:ext>
            </a:extLst>
          </p:cNvPr>
          <p:cNvSpPr/>
          <p:nvPr/>
        </p:nvSpPr>
        <p:spPr>
          <a:xfrm>
            <a:off x="1086168" y="10958943"/>
            <a:ext cx="169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, where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4E03762-A329-46E0-89A2-05BD7081067B}"/>
                  </a:ext>
                </a:extLst>
              </p:cNvPr>
              <p:cNvSpPr/>
              <p:nvPr/>
            </p:nvSpPr>
            <p:spPr>
              <a:xfrm>
                <a:off x="2927334" y="10926319"/>
                <a:ext cx="6598345" cy="67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4E03762-A329-46E0-89A2-05BD7081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34" y="10926319"/>
                <a:ext cx="6598345" cy="676724"/>
              </a:xfrm>
              <a:prstGeom prst="rect">
                <a:avLst/>
              </a:prstGeom>
              <a:blipFill>
                <a:blip r:embed="rId6"/>
                <a:stretch>
                  <a:fillRect t="-9009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E522044-8679-4E49-AF28-2C82BB9540E2}"/>
                  </a:ext>
                </a:extLst>
              </p:cNvPr>
              <p:cNvSpPr/>
              <p:nvPr/>
            </p:nvSpPr>
            <p:spPr>
              <a:xfrm>
                <a:off x="6538763" y="8767172"/>
                <a:ext cx="10664586" cy="2024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</m:t>
                          </m:r>
                        </m:e>
                      </m:mr>
                      <m:mr>
                        <m:e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mr>
                    </m:m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E522044-8679-4E49-AF28-2C82BB954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63" y="8767172"/>
                <a:ext cx="10664586" cy="2024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536D5F-9319-4663-A765-8E7384FCFEBB}"/>
              </a:ext>
            </a:extLst>
          </p:cNvPr>
          <p:cNvSpPr/>
          <p:nvPr/>
        </p:nvSpPr>
        <p:spPr>
          <a:xfrm>
            <a:off x="1017587" y="1550843"/>
            <a:ext cx="134386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Merging Into Exponential Family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86905401-F123-4B8D-90EA-BC723BC8943B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903028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BC74D6-C4DF-4E67-BF2C-0AD3B664C781}"/>
                  </a:ext>
                </a:extLst>
              </p:cNvPr>
              <p:cNvSpPr/>
              <p:nvPr/>
            </p:nvSpPr>
            <p:spPr>
              <a:xfrm>
                <a:off x="6262991" y="4676141"/>
                <a:ext cx="10603287" cy="1337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BC74D6-C4DF-4E67-BF2C-0AD3B664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91" y="4676141"/>
                <a:ext cx="10603287" cy="1337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F8A134-E1C5-403A-AC32-539F42B590D7}"/>
              </a:ext>
            </a:extLst>
          </p:cNvPr>
          <p:cNvSpPr/>
          <p:nvPr/>
        </p:nvSpPr>
        <p:spPr>
          <a:xfrm>
            <a:off x="1017587" y="3704777"/>
            <a:ext cx="869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Suppose that the deviance is given as follows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5A30630-F3EF-45D4-A3A1-D63A88FF8D55}"/>
                  </a:ext>
                </a:extLst>
              </p:cNvPr>
              <p:cNvSpPr/>
              <p:nvPr/>
            </p:nvSpPr>
            <p:spPr>
              <a:xfrm>
                <a:off x="1086168" y="6222035"/>
                <a:ext cx="205481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 deviance gives us the intuition :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it is zero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, otherwise it increases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departs further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5A30630-F3EF-45D4-A3A1-D63A88F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6222035"/>
                <a:ext cx="20548126" cy="646331"/>
              </a:xfrm>
              <a:prstGeom prst="rect">
                <a:avLst/>
              </a:prstGeom>
              <a:blipFill>
                <a:blip r:embed="rId3"/>
                <a:stretch>
                  <a:fillRect l="-890" t="-15094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03408C-97F5-4519-B45C-A040C4287C33}"/>
                  </a:ext>
                </a:extLst>
              </p:cNvPr>
              <p:cNvSpPr/>
              <p:nvPr/>
            </p:nvSpPr>
            <p:spPr>
              <a:xfrm>
                <a:off x="1086168" y="8063840"/>
                <a:ext cx="22559124" cy="697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The logistic regression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MLE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to do with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minimizing the total deviance</a:t>
                </a:r>
                <a:r>
                  <a:rPr lang="en-US" altLang="ko-KR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03408C-97F5-4519-B45C-A040C4287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8063840"/>
                <a:ext cx="22559124" cy="697114"/>
              </a:xfrm>
              <a:prstGeom prst="rect">
                <a:avLst/>
              </a:prstGeom>
              <a:blipFill>
                <a:blip r:embed="rId4"/>
                <a:stretch>
                  <a:fillRect l="-811" t="-13158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BB1ED-2567-4176-B277-E3DD965159B3}"/>
                  </a:ext>
                </a:extLst>
              </p:cNvPr>
              <p:cNvSpPr/>
              <p:nvPr/>
            </p:nvSpPr>
            <p:spPr>
              <a:xfrm>
                <a:off x="7220057" y="8984095"/>
                <a:ext cx="8069260" cy="165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BB1ED-2567-4176-B277-E3DD9651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57" y="8984095"/>
                <a:ext cx="8069260" cy="1650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D7A34C45-32D8-4CA9-93CE-A868F26A868A}"/>
              </a:ext>
            </a:extLst>
          </p:cNvPr>
          <p:cNvGrpSpPr/>
          <p:nvPr/>
        </p:nvGrpSpPr>
        <p:grpSpPr>
          <a:xfrm>
            <a:off x="20187556" y="2956111"/>
            <a:ext cx="3537857" cy="3161665"/>
            <a:chOff x="20269200" y="2629535"/>
            <a:chExt cx="3537857" cy="3161665"/>
          </a:xfrm>
        </p:grpSpPr>
        <p:pic>
          <p:nvPicPr>
            <p:cNvPr id="1026" name="Picture 2" descr="convex functionì ëí ì´ë¯¸ì§ ê²ìê²°ê³¼">
              <a:extLst>
                <a:ext uri="{FF2B5EF4-FFF2-40B4-BE49-F238E27FC236}">
                  <a16:creationId xmlns:a16="http://schemas.microsoft.com/office/drawing/2014/main" id="{D6636BB6-C935-4062-86D6-F29978D7D4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0" r="53255" b="6567"/>
            <a:stretch/>
          </p:blipFill>
          <p:spPr bwMode="auto">
            <a:xfrm>
              <a:off x="20269200" y="2629535"/>
              <a:ext cx="3537857" cy="3161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B3B5FF-48CC-4459-9F16-7BD30C7A0047}"/>
                </a:ext>
              </a:extLst>
            </p:cNvPr>
            <p:cNvSpPr/>
            <p:nvPr/>
          </p:nvSpPr>
          <p:spPr>
            <a:xfrm>
              <a:off x="21468080" y="2731135"/>
              <a:ext cx="1117600" cy="499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15D399-281F-44B7-A432-DC981E08987F}"/>
              </a:ext>
            </a:extLst>
          </p:cNvPr>
          <p:cNvSpPr txBox="1"/>
          <p:nvPr/>
        </p:nvSpPr>
        <p:spPr>
          <a:xfrm>
            <a:off x="19936526" y="27656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12EB1A-F5A9-4F6C-8F85-53FF25C57F9A}"/>
                  </a:ext>
                </a:extLst>
              </p:cNvPr>
              <p:cNvSpPr txBox="1"/>
              <p:nvPr/>
            </p:nvSpPr>
            <p:spPr>
              <a:xfrm>
                <a:off x="23538503" y="5886943"/>
                <a:ext cx="3738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12EB1A-F5A9-4F6C-8F85-53FF25C57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503" y="5886943"/>
                <a:ext cx="373820" cy="461665"/>
              </a:xfrm>
              <a:prstGeom prst="rect">
                <a:avLst/>
              </a:prstGeom>
              <a:blipFill>
                <a:blip r:embed="rId7"/>
                <a:stretch>
                  <a:fillRect t="-4000" r="-16129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7B9D66-7587-45F5-96FE-3E37C8A9D00B}"/>
              </a:ext>
            </a:extLst>
          </p:cNvPr>
          <p:cNvCxnSpPr/>
          <p:nvPr/>
        </p:nvCxnSpPr>
        <p:spPr>
          <a:xfrm>
            <a:off x="21956484" y="5345616"/>
            <a:ext cx="0" cy="629920"/>
          </a:xfrm>
          <a:prstGeom prst="line">
            <a:avLst/>
          </a:prstGeom>
          <a:ln w="444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120430-2D10-4E30-8A41-31EF79FCEA7A}"/>
                  </a:ext>
                </a:extLst>
              </p:cNvPr>
              <p:cNvSpPr/>
              <p:nvPr/>
            </p:nvSpPr>
            <p:spPr>
              <a:xfrm>
                <a:off x="21671213" y="5856166"/>
                <a:ext cx="5705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0120430-2D10-4E30-8A41-31EF79FCE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213" y="5856166"/>
                <a:ext cx="57054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1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680</Words>
  <Application>Microsoft Office PowerPoint</Application>
  <PresentationFormat>사용자 지정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Nanum Gothic Bold</vt:lpstr>
      <vt:lpstr>Nanum Gothic ExtraBold</vt:lpstr>
      <vt:lpstr>NanumGothic Regular</vt:lpstr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김종윤</cp:lastModifiedBy>
  <cp:revision>58</cp:revision>
  <dcterms:created xsi:type="dcterms:W3CDTF">2017-02-16T07:20:56Z</dcterms:created>
  <dcterms:modified xsi:type="dcterms:W3CDTF">2018-03-29T03:07:43Z</dcterms:modified>
</cp:coreProperties>
</file>