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69" r:id="rId3"/>
    <p:sldId id="268" r:id="rId4"/>
  </p:sldIdLst>
  <p:sldSz cx="9144000" cy="6858000" type="screen4x3"/>
  <p:notesSz cx="6805613" cy="9939338"/>
  <p:embeddedFontLst>
    <p:embeddedFont>
      <p:font typeface="Source Code Pro Semibold" panose="020B0604020202020204" charset="0"/>
      <p:bold r:id="rId7"/>
    </p:embeddedFont>
    <p:embeddedFont>
      <p:font typeface="나눔고딕" panose="020D0604000000000000" pitchFamily="50" charset="-127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나눔명조" panose="02020603020101020101" pitchFamily="18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고딕코딩" panose="020D0009000000000000" pitchFamily="49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2FF8F"/>
    <a:srgbClr val="99CC00"/>
    <a:srgbClr val="009900"/>
    <a:srgbClr val="FFEEB7"/>
    <a:srgbClr val="BAE8BA"/>
    <a:srgbClr val="063656"/>
    <a:srgbClr val="D2FF53"/>
    <a:srgbClr val="C8FFB7"/>
    <a:srgbClr val="D0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71" d="100"/>
          <a:sy n="71" d="100"/>
        </p:scale>
        <p:origin x="270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18" y="-9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6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" y="64385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/>
              <a:t>Copyright © 2013 by </a:t>
            </a:r>
            <a:r>
              <a:rPr lang="en-US" altLang="ko-KR" dirty="0" err="1" smtClean="0"/>
              <a:t>JongYun</a:t>
            </a:r>
            <a:r>
              <a:rPr lang="en-US" altLang="ko-KR" dirty="0" smtClean="0"/>
              <a:t> Jung. All Rights Reserved.</a:t>
            </a: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10375" y="6454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95250" y="648970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Copyright © 2013 by </a:t>
            </a:r>
            <a:r>
              <a:rPr lang="en-US" altLang="ko-KR" dirty="0" err="1" smtClean="0"/>
              <a:t>JongYun</a:t>
            </a:r>
            <a:r>
              <a:rPr lang="en-US" altLang="ko-KR" dirty="0" smtClean="0"/>
              <a:t> Jung. All Rights Reserved.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72250" y="649287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200" b="1" baseline="0">
                <a:solidFill>
                  <a:srgbClr val="063656"/>
                </a:solidFill>
                <a:latin typeface="Consolas" panose="020B0609020204030204" pitchFamily="49" charset="0"/>
                <a:ea typeface="나눔명조" pitchFamily="18" charset="-127"/>
              </a:defRPr>
            </a:lvl1pPr>
            <a:lvl2pPr>
              <a:buFontTx/>
              <a:buBlip>
                <a:blip r:embed="rId3"/>
              </a:buBlip>
              <a:defRPr sz="1800" baseline="0">
                <a:latin typeface="Consolas" panose="020B0609020204030204" pitchFamily="49" charset="0"/>
                <a:ea typeface="나눔명조" pitchFamily="18" charset="-127"/>
              </a:defRPr>
            </a:lvl2pPr>
            <a:lvl3pPr>
              <a:defRPr sz="1600" baseline="0">
                <a:latin typeface="Consolas" panose="020B0609020204030204" pitchFamily="49" charset="0"/>
                <a:ea typeface="나눔명조" pitchFamily="18" charset="-127"/>
              </a:defRPr>
            </a:lvl3pPr>
            <a:lvl4pPr>
              <a:defRPr sz="1400" baseline="0">
                <a:latin typeface="Consolas" panose="020B0609020204030204" pitchFamily="49" charset="0"/>
                <a:ea typeface="나눔명조" pitchFamily="18" charset="-127"/>
              </a:defRPr>
            </a:lvl4pPr>
            <a:lvl5pPr>
              <a:defRPr sz="1400" baseline="0">
                <a:latin typeface="Consolas" panose="020B0609020204030204" pitchFamily="49" charset="0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77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022" y="107674"/>
            <a:ext cx="8394700" cy="501926"/>
          </a:xfrm>
        </p:spPr>
        <p:txBody>
          <a:bodyPr>
            <a:normAutofit/>
          </a:bodyPr>
          <a:lstStyle>
            <a:lvl1pPr algn="l">
              <a:defRPr sz="2400" b="1" baseline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63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itchFamily="49" charset="0"/>
                <a:ea typeface="나눔명조" pitchFamily="18" charset="-127"/>
                <a:cs typeface="Consolas" pitchFamily="49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nsolas" pitchFamily="49" charset="0"/>
                <a:ea typeface="나눔명조" pitchFamily="18" charset="-127"/>
                <a:cs typeface="Consolas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80975" y="6470650"/>
            <a:ext cx="2895600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mtClean="0"/>
              <a:t>Copyright © 2013 by JongYun Jung. All Rights Reserved.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OOP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BD28-D94F-443E-98CA-153DB695B39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8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OOP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76CF56-8714-4C9E-BD4D-22C6A3AB01C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70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spcBef>
                <a:spcPts val="0"/>
              </a:spcBef>
              <a:buFont typeface="Arial" pitchFamily="34" charset="0"/>
              <a:buNone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0975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/>
              <a:t>Copyright © 2016 by JongYun Jung. All Rights Reserved.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7" r:id="rId2"/>
    <p:sldLayoutId id="2147483678" r:id="rId3"/>
    <p:sldLayoutId id="2147483681" r:id="rId4"/>
    <p:sldLayoutId id="2147483661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4400" b="1" kern="1200" spc="-250" baseline="0" dirty="0">
          <a:solidFill>
            <a:schemeClr val="accent4">
              <a:lumMod val="50000"/>
            </a:schemeClr>
          </a:solidFill>
          <a:latin typeface="Consolas" panose="020B0609020204030204" pitchFamily="49" charset="0"/>
          <a:ea typeface="나눔명조" pitchFamily="18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200" b="1" kern="1200" baseline="0">
          <a:solidFill>
            <a:srgbClr val="063656"/>
          </a:solidFill>
          <a:latin typeface="Consolas" panose="020B0609020204030204" pitchFamily="49" charset="0"/>
          <a:ea typeface="나눔명조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Consolas" panose="020B0609020204030204" pitchFamily="49" charset="0"/>
          <a:ea typeface="나눔명조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나눔명조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4879" y="1457325"/>
            <a:ext cx="7772400" cy="158449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dirty="0" smtClean="0"/>
              <a:t>I/O Example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Consolas" pitchFamily="49" charset="0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11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altLang="ko-KR" sz="2400" b="1" spc="-25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+mj-cs"/>
              </a:rPr>
              <a:t>JY, Jung</a:t>
            </a:r>
            <a:endParaRPr lang="ko-KR" altLang="en-US" sz="2400" b="1" spc="-250" dirty="0" smtClean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© 2013 by JongYun Jung. All Rights Reserved.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0" y="6470650"/>
            <a:ext cx="2895600" cy="365125"/>
          </a:xfrm>
        </p:spPr>
        <p:txBody>
          <a:bodyPr/>
          <a:lstStyle/>
          <a:p>
            <a:r>
              <a:rPr lang="en-US" altLang="ko-KR" smtClean="0"/>
              <a:t>Copyright © 2013 by JongYun Jung. All Rights Reserved.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6112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5237" y="793990"/>
            <a:ext cx="6562164" cy="55927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FileInputStream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fin = new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FileInputStream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("input.txt");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Scanner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sc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= new Scanner(fin);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N = </a:t>
            </a: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sc.nextInt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(N);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for(</a:t>
            </a: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= 0;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&lt; N;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String line = </a:t>
            </a: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sc.next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for(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j = 0; j &lt; </a:t>
            </a:r>
            <a:r>
              <a:rPr lang="en-US" altLang="ko-KR" sz="1600" b="1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line.length</a:t>
            </a:r>
            <a:r>
              <a:rPr lang="en-US" altLang="ko-KR" sz="1600" b="1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()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j++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System.out.print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line.charAt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j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System.out.print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("\n");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처리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2895600" cy="365125"/>
          </a:xfrm>
        </p:spPr>
        <p:txBody>
          <a:bodyPr/>
          <a:lstStyle/>
          <a:p>
            <a:r>
              <a:rPr lang="en-US" altLang="ko-KR" smtClean="0"/>
              <a:t>Copyright © 2013 by JongYun Jung. All Rights Reserved.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19" name="내용 개체 틀 1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8623977"/>
              </p:ext>
            </p:extLst>
          </p:nvPr>
        </p:nvGraphicFramePr>
        <p:xfrm>
          <a:off x="7075686" y="4481702"/>
          <a:ext cx="15150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06"/>
                <a:gridCol w="252506"/>
                <a:gridCol w="252506"/>
                <a:gridCol w="252506"/>
                <a:gridCol w="252506"/>
                <a:gridCol w="252506"/>
              </a:tblGrid>
              <a:tr h="188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03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5237" y="793990"/>
            <a:ext cx="6562164" cy="55927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FileInputStream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fin = new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FileInputStream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("input.txt");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Scanner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sc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= new Scanner(fin);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N = </a:t>
            </a: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sc.nextInt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(N);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for(</a:t>
            </a: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= 0;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&lt; N;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String line = </a:t>
            </a: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sc.next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for(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j = 0; j &lt; </a:t>
            </a:r>
            <a:r>
              <a:rPr lang="en-US" altLang="ko-KR" sz="1600" b="1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line.length</a:t>
            </a:r>
            <a:r>
              <a:rPr lang="en-US" altLang="ko-KR" sz="1600" b="1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()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j++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System.out.print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line.charAt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j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System.out.print</a:t>
            </a: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("\n");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8350" y="1925625"/>
            <a:ext cx="114076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</a:p>
          <a:p>
            <a:r>
              <a:rPr lang="en-US" altLang="ko-KR" dirty="0"/>
              <a:t>11111</a:t>
            </a:r>
          </a:p>
          <a:p>
            <a:r>
              <a:rPr lang="en-US" altLang="ko-KR" dirty="0"/>
              <a:t>00000</a:t>
            </a:r>
          </a:p>
          <a:p>
            <a:r>
              <a:rPr lang="en-US" altLang="ko-KR" dirty="0"/>
              <a:t>11111</a:t>
            </a:r>
          </a:p>
          <a:p>
            <a:r>
              <a:rPr lang="en-US" altLang="ko-KR" dirty="0"/>
              <a:t>00000</a:t>
            </a:r>
          </a:p>
          <a:p>
            <a:r>
              <a:rPr lang="en-US" altLang="ko-KR" dirty="0"/>
              <a:t>11111</a:t>
            </a:r>
          </a:p>
          <a:p>
            <a:endParaRPr lang="ko-KR" altLang="en-US" dirty="0"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778146" y="2138083"/>
            <a:ext cx="2533651" cy="794"/>
          </a:xfrm>
          <a:prstGeom prst="straightConnector1">
            <a:avLst/>
          </a:prstGeom>
          <a:ln w="28575">
            <a:solidFill>
              <a:srgbClr val="00206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352139" y="2259107"/>
            <a:ext cx="793376" cy="2823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329954" y="2433918"/>
            <a:ext cx="2971800" cy="1546412"/>
          </a:xfrm>
          <a:custGeom>
            <a:avLst/>
            <a:gdLst>
              <a:gd name="connsiteX0" fmla="*/ 0 w 2971800"/>
              <a:gd name="connsiteY0" fmla="*/ 1532965 h 1546412"/>
              <a:gd name="connsiteX1" fmla="*/ 2756647 w 2971800"/>
              <a:gd name="connsiteY1" fmla="*/ 1546412 h 1546412"/>
              <a:gd name="connsiteX2" fmla="*/ 2756647 w 2971800"/>
              <a:gd name="connsiteY2" fmla="*/ 0 h 1546412"/>
              <a:gd name="connsiteX3" fmla="*/ 2971800 w 2971800"/>
              <a:gd name="connsiteY3" fmla="*/ 0 h 154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46412">
                <a:moveTo>
                  <a:pt x="0" y="1532965"/>
                </a:moveTo>
                <a:lnTo>
                  <a:pt x="2756647" y="1546412"/>
                </a:lnTo>
                <a:lnTo>
                  <a:pt x="2756647" y="0"/>
                </a:lnTo>
                <a:lnTo>
                  <a:pt x="2971800" y="0"/>
                </a:ln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235824" y="4437530"/>
            <a:ext cx="2770095" cy="605117"/>
            <a:chOff x="4222376" y="3805518"/>
            <a:chExt cx="2770095" cy="605117"/>
          </a:xfrm>
        </p:grpSpPr>
        <p:sp>
          <p:nvSpPr>
            <p:cNvPr id="25" name="자유형 24"/>
            <p:cNvSpPr/>
            <p:nvPr/>
          </p:nvSpPr>
          <p:spPr>
            <a:xfrm>
              <a:off x="4222376" y="3805518"/>
              <a:ext cx="2770095" cy="242047"/>
            </a:xfrm>
            <a:custGeom>
              <a:avLst/>
              <a:gdLst>
                <a:gd name="connsiteX0" fmla="*/ 0 w 2770095"/>
                <a:gd name="connsiteY0" fmla="*/ 0 h 242047"/>
                <a:gd name="connsiteX1" fmla="*/ 0 w 2770095"/>
                <a:gd name="connsiteY1" fmla="*/ 228600 h 242047"/>
                <a:gd name="connsiteX2" fmla="*/ 2770095 w 2770095"/>
                <a:gd name="connsiteY2" fmla="*/ 242047 h 2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0095" h="242047">
                  <a:moveTo>
                    <a:pt x="0" y="0"/>
                  </a:moveTo>
                  <a:lnTo>
                    <a:pt x="0" y="228600"/>
                  </a:lnTo>
                  <a:lnTo>
                    <a:pt x="2770095" y="242047"/>
                  </a:lnTo>
                </a:path>
              </a:pathLst>
            </a:custGeom>
            <a:noFill/>
            <a:ln w="28575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419165" y="4047565"/>
              <a:ext cx="0" cy="363070"/>
            </a:xfrm>
            <a:prstGeom prst="line">
              <a:avLst/>
            </a:prstGeom>
            <a:ln w="28575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92396" y="1600265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Consolas" panose="020B0609020204030204" pitchFamily="49" charset="0"/>
                <a:ea typeface="나눔명조" panose="02020603020101020101" pitchFamily="18" charset="-127"/>
              </a:rPr>
              <a:t>입력 자료</a:t>
            </a:r>
            <a:endParaRPr lang="ko-KR" altLang="en-US" sz="1200" dirty="0">
              <a:latin typeface="Consolas" panose="020B0609020204030204" pitchFamily="49" charset="0"/>
              <a:ea typeface="나눔명조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0786" y="6386739"/>
            <a:ext cx="298992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ea typeface="나눔명조" panose="02020603020101020101" pitchFamily="18" charset="-127"/>
              </a:rPr>
              <a:t>**next()</a:t>
            </a:r>
            <a:r>
              <a:rPr lang="ko-KR" altLang="en-US" sz="1200" b="1" dirty="0" smtClean="0">
                <a:latin typeface="Consolas" panose="020B0609020204030204" pitchFamily="49" charset="0"/>
                <a:ea typeface="나눔명조" panose="02020603020101020101" pitchFamily="18" charset="-127"/>
              </a:rPr>
              <a:t>와 </a:t>
            </a:r>
            <a:r>
              <a:rPr lang="en-US" altLang="ko-KR" sz="1200" b="1" dirty="0" err="1" smtClean="0">
                <a:latin typeface="Consolas" panose="020B0609020204030204" pitchFamily="49" charset="0"/>
                <a:ea typeface="나눔명조" panose="02020603020101020101" pitchFamily="18" charset="-127"/>
              </a:rPr>
              <a:t>nextLine</a:t>
            </a:r>
            <a:r>
              <a:rPr lang="en-US" altLang="ko-KR" sz="1200" b="1" dirty="0" smtClean="0">
                <a:latin typeface="Consolas" panose="020B0609020204030204" pitchFamily="49" charset="0"/>
                <a:ea typeface="나눔명조" panose="02020603020101020101" pitchFamily="18" charset="-127"/>
              </a:rPr>
              <a:t>()</a:t>
            </a:r>
            <a:r>
              <a:rPr lang="ko-KR" altLang="en-US" sz="1200" b="1" dirty="0" smtClean="0">
                <a:latin typeface="Consolas" panose="020B0609020204030204" pitchFamily="49" charset="0"/>
                <a:ea typeface="나눔명조" panose="02020603020101020101" pitchFamily="18" charset="-127"/>
              </a:rPr>
              <a:t>의 차이에 주의</a:t>
            </a:r>
            <a:endParaRPr lang="ko-KR" altLang="en-US" sz="1200" b="1" dirty="0">
              <a:latin typeface="Consolas" panose="020B0609020204030204" pitchFamily="49" charset="0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강의자료_1">
      <a:majorFont>
        <a:latin typeface="HY울릉도M"/>
        <a:ea typeface="HY울릉도M"/>
        <a:cs typeface=""/>
      </a:majorFont>
      <a:minorFont>
        <a:latin typeface="Source Code Pro Semibold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>
            <a:latin typeface="Consolas" panose="020B0609020204030204" pitchFamily="49" charset="0"/>
            <a:ea typeface="나눔명조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Words>105</Words>
  <Application>Microsoft Office PowerPoint</Application>
  <PresentationFormat>화면 슬라이드 쇼(4:3)</PresentationFormat>
  <Paragraphs>60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Source Code Pro Semibold</vt:lpstr>
      <vt:lpstr>나눔고딕</vt:lpstr>
      <vt:lpstr>Arial</vt:lpstr>
      <vt:lpstr>Consolas</vt:lpstr>
      <vt:lpstr>나눔명조</vt:lpstr>
      <vt:lpstr>맑은 고딕</vt:lpstr>
      <vt:lpstr>나눔고딕코딩</vt:lpstr>
      <vt:lpstr>Office 테마</vt:lpstr>
      <vt:lpstr>I/O Example</vt:lpstr>
      <vt:lpstr>입력 처리(1)</vt:lpstr>
      <vt:lpstr>입력 처리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정종윤</cp:lastModifiedBy>
  <cp:revision>348</cp:revision>
  <cp:lastPrinted>2011-08-28T13:13:29Z</cp:lastPrinted>
  <dcterms:created xsi:type="dcterms:W3CDTF">2011-08-24T01:05:33Z</dcterms:created>
  <dcterms:modified xsi:type="dcterms:W3CDTF">2016-09-09T12:51:43Z</dcterms:modified>
</cp:coreProperties>
</file>