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3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B9B4F4-B346-4521-A9BD-4D85289672DE}" v="10" dt="2021-06-07T15:23:11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B0F0-CF28-4E3D-8001-21AF687A1972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354A-5D0C-4E97-9DF0-D5A406ADB6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59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B0F0-CF28-4E3D-8001-21AF687A1972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354A-5D0C-4E97-9DF0-D5A406ADB6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54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B0F0-CF28-4E3D-8001-21AF687A1972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354A-5D0C-4E97-9DF0-D5A406ADB6DF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0339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B0F0-CF28-4E3D-8001-21AF687A1972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354A-5D0C-4E97-9DF0-D5A406ADB6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824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B0F0-CF28-4E3D-8001-21AF687A1972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354A-5D0C-4E97-9DF0-D5A406ADB6DF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9884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B0F0-CF28-4E3D-8001-21AF687A1972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354A-5D0C-4E97-9DF0-D5A406ADB6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281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B0F0-CF28-4E3D-8001-21AF687A1972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354A-5D0C-4E97-9DF0-D5A406ADB6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218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B0F0-CF28-4E3D-8001-21AF687A1972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354A-5D0C-4E97-9DF0-D5A406ADB6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91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B0F0-CF28-4E3D-8001-21AF687A1972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354A-5D0C-4E97-9DF0-D5A406ADB6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75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B0F0-CF28-4E3D-8001-21AF687A1972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354A-5D0C-4E97-9DF0-D5A406ADB6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28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B0F0-CF28-4E3D-8001-21AF687A1972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354A-5D0C-4E97-9DF0-D5A406ADB6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65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B0F0-CF28-4E3D-8001-21AF687A1972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354A-5D0C-4E97-9DF0-D5A406ADB6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54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B0F0-CF28-4E3D-8001-21AF687A1972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354A-5D0C-4E97-9DF0-D5A406ADB6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97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B0F0-CF28-4E3D-8001-21AF687A1972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354A-5D0C-4E97-9DF0-D5A406ADB6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17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B0F0-CF28-4E3D-8001-21AF687A1972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354A-5D0C-4E97-9DF0-D5A406ADB6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15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B0F0-CF28-4E3D-8001-21AF687A1972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5354A-5D0C-4E97-9DF0-D5A406ADB6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58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6B0F0-CF28-4E3D-8001-21AF687A1972}" type="datetimeFigureOut">
              <a:rPr lang="de-DE" smtClean="0"/>
              <a:t>07.06.2021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95354A-5D0C-4E97-9DF0-D5A406ADB6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61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05"/>
          <a:stretch/>
        </p:blipFill>
        <p:spPr>
          <a:xfrm>
            <a:off x="3644900" y="4340493"/>
            <a:ext cx="4743221" cy="250480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121" y="4324617"/>
            <a:ext cx="3803879" cy="25333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43018"/>
            <a:ext cx="3644900" cy="251498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6969" y="1114622"/>
            <a:ext cx="9144000" cy="1163637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Die Schweizer Alpen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44510" y="2966512"/>
            <a:ext cx="6943611" cy="1655762"/>
          </a:xfrm>
        </p:spPr>
        <p:txBody>
          <a:bodyPr/>
          <a:lstStyle/>
          <a:p>
            <a:pPr algn="ctr"/>
            <a:r>
              <a:rPr lang="de-DE" dirty="0"/>
              <a:t>Projektarbeit von Jonathan Süß</a:t>
            </a:r>
          </a:p>
          <a:p>
            <a:pPr algn="ctr"/>
            <a:r>
              <a:rPr lang="de-DE" sz="1800" dirty="0"/>
              <a:t>Erreichbar ist die Website unter:</a:t>
            </a:r>
            <a:br>
              <a:rPr lang="de-DE" sz="1800" dirty="0"/>
            </a:br>
            <a:r>
              <a:rPr lang="de-DE" sz="1800" dirty="0"/>
              <a:t>www.schweizeralpen.bplaced.net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007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Home - Seite</a:t>
            </a:r>
          </a:p>
        </p:txBody>
      </p:sp>
      <p:pic>
        <p:nvPicPr>
          <p:cNvPr id="5" name="Inhaltsplatzhalter 4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36" y="1690688"/>
            <a:ext cx="5721519" cy="4165230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B8AFE2F-7D4D-4322-A0D4-B68C7B700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94" y="1690689"/>
            <a:ext cx="5183901" cy="416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6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Navigations-Bar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36600" y="313869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Navigationsleiste in CSS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38200" y="5994394"/>
            <a:ext cx="351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Navigationsleisten-Aufruf in HTML5</a:t>
            </a:r>
          </a:p>
        </p:txBody>
      </p:sp>
      <p:pic>
        <p:nvPicPr>
          <p:cNvPr id="8" name="Grafik 7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63"/>
          <a:stretch/>
        </p:blipFill>
        <p:spPr>
          <a:xfrm>
            <a:off x="6096000" y="2160589"/>
            <a:ext cx="2690287" cy="311036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25F8EF3-2D90-49E2-8A01-C84F07524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08023"/>
            <a:ext cx="4254795" cy="2486372"/>
          </a:xfrm>
          <a:prstGeom prst="rect">
            <a:avLst/>
          </a:prstGeom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02AF599-994F-4FCF-B31A-5E4A4386E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81570D4-1C85-47DD-9570-34D1545EF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13890"/>
            <a:ext cx="4254794" cy="168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2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Navigations-Bar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36600" y="313869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Multilevel-Navigation in CSS</a:t>
            </a:r>
          </a:p>
        </p:txBody>
      </p:sp>
      <p:pic>
        <p:nvPicPr>
          <p:cNvPr id="8" name="Grafik 7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63"/>
          <a:stretch/>
        </p:blipFill>
        <p:spPr>
          <a:xfrm>
            <a:off x="5267393" y="1930400"/>
            <a:ext cx="2844570" cy="328873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07EDDC8-387D-4CA1-A3B2-56870760C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76" y="1509688"/>
            <a:ext cx="3315163" cy="162900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0A52A4C-A845-43CC-93A6-C51820DFE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21" y="3568982"/>
            <a:ext cx="3072750" cy="289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7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Responsives</a:t>
            </a:r>
            <a:r>
              <a:rPr lang="de-DE" dirty="0"/>
              <a:t> 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3283" y="1855489"/>
            <a:ext cx="8596668" cy="3880773"/>
          </a:xfrm>
        </p:spPr>
        <p:txBody>
          <a:bodyPr/>
          <a:lstStyle/>
          <a:p>
            <a:r>
              <a:rPr lang="de-DE" dirty="0"/>
              <a:t>Die Website soll beliebig verkleiner-/vergrößerbar sein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EC4CDAE-D63B-4667-92A9-E255DB970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90" y="2350567"/>
            <a:ext cx="4910714" cy="124087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AD2BDC23-401E-4AFC-8F2A-B446807F4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90" y="3940774"/>
            <a:ext cx="5997037" cy="581531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804B44B4-A4F8-4C3F-9C70-62C2E8DC9D08}"/>
              </a:ext>
            </a:extLst>
          </p:cNvPr>
          <p:cNvSpPr txBox="1"/>
          <p:nvPr/>
        </p:nvSpPr>
        <p:spPr>
          <a:xfrm>
            <a:off x="1018484" y="4522827"/>
            <a:ext cx="579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Erklärung der Formel zur Skalierung von Schriftgrößen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37726A3D-61BC-427A-B5E3-0BCF5EE9F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010" y="1930400"/>
            <a:ext cx="1955898" cy="396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5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Responsives</a:t>
            </a:r>
            <a:r>
              <a:rPr lang="de-DE" dirty="0"/>
              <a:t> Design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3283" y="1855489"/>
            <a:ext cx="8596668" cy="3880773"/>
          </a:xfrm>
        </p:spPr>
        <p:txBody>
          <a:bodyPr/>
          <a:lstStyle/>
          <a:p>
            <a:r>
              <a:rPr lang="de-DE" dirty="0"/>
              <a:t>Auch Bilder und die Navigationsleiste sollte skalierbar sein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997D4DC-0068-40BD-8467-D9CA3FE28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61" y="2323849"/>
            <a:ext cx="2705100" cy="210838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BC9F7E4-5CEC-444F-9329-7D987848E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61" y="4556808"/>
            <a:ext cx="4913802" cy="193869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8526BC3-1FCE-46B7-B470-7C0A8F869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23849"/>
            <a:ext cx="3141696" cy="417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4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Bilder / Bildunterschriften</a:t>
            </a:r>
          </a:p>
        </p:txBody>
      </p:sp>
      <p:pic>
        <p:nvPicPr>
          <p:cNvPr id="4" name="Inhaltsplatzhalter 3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11" y="1690688"/>
            <a:ext cx="4634307" cy="3948112"/>
          </a:xfrm>
        </p:spPr>
      </p:pic>
      <p:sp>
        <p:nvSpPr>
          <p:cNvPr id="5" name="Textfeld 4"/>
          <p:cNvSpPr txBox="1"/>
          <p:nvPr/>
        </p:nvSpPr>
        <p:spPr>
          <a:xfrm>
            <a:off x="4851399" y="5638800"/>
            <a:ext cx="460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Bilder sind im Gesamtbild auf der rechten Seite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CA3474E-F474-4486-B88B-E82069587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65" y="1690688"/>
            <a:ext cx="3774026" cy="30865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7BC06D1-713F-46EC-9B41-BE7D075E9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64" y="4884025"/>
            <a:ext cx="3774026" cy="173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8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E34DD-D22D-4A6F-90D1-6EAB2279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Meta-Tags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6AFF11F-9714-43E7-AC06-4EC1F2D31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036" y="1670536"/>
            <a:ext cx="8596312" cy="2853836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73FF2B3-2EC2-4379-9DB7-8D558EE09F84}"/>
              </a:ext>
            </a:extLst>
          </p:cNvPr>
          <p:cNvSpPr txBox="1"/>
          <p:nvPr/>
        </p:nvSpPr>
        <p:spPr>
          <a:xfrm>
            <a:off x="2198031" y="4524372"/>
            <a:ext cx="615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Die Meta-Tags sind auf jeder Unterseite gleich</a:t>
            </a:r>
          </a:p>
        </p:txBody>
      </p:sp>
    </p:spTree>
    <p:extLst>
      <p:ext uri="{BB962C8B-B14F-4D97-AF65-F5344CB8AC3E}">
        <p14:creationId xmlns:p14="http://schemas.microsoft.com/office/powerpoint/2010/main" val="143420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58410" y="967105"/>
            <a:ext cx="5275180" cy="504644"/>
          </a:xfrm>
        </p:spPr>
        <p:txBody>
          <a:bodyPr>
            <a:noAutofit/>
          </a:bodyPr>
          <a:lstStyle/>
          <a:p>
            <a:r>
              <a:rPr lang="de-DE" sz="6000" dirty="0"/>
              <a:t>Vielen Dank!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DDD8DD6-D4E7-4E35-8966-8C53A7EE7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411" y="2007703"/>
            <a:ext cx="6159192" cy="3621349"/>
          </a:xfrm>
          <a:prstGeom prst="rect">
            <a:avLst/>
          </a:prstGeom>
        </p:spPr>
      </p:pic>
      <p:pic>
        <p:nvPicPr>
          <p:cNvPr id="1026" name="Picture 2" descr="...">
            <a:extLst>
              <a:ext uri="{FF2B5EF4-FFF2-40B4-BE49-F238E27FC236}">
                <a16:creationId xmlns:a16="http://schemas.microsoft.com/office/drawing/2014/main" id="{82F857BA-437C-4361-81F9-FEDCDDDC5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3" y="2007703"/>
            <a:ext cx="2897079" cy="362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2337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84</Words>
  <Application>Microsoft Office PowerPoint</Application>
  <PresentationFormat>Breitbild</PresentationFormat>
  <Paragraphs>19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Die Schweizer Alpen</vt:lpstr>
      <vt:lpstr>Home - Seite</vt:lpstr>
      <vt:lpstr>Navigations-Bar</vt:lpstr>
      <vt:lpstr>Navigations-Bar</vt:lpstr>
      <vt:lpstr>Responsives Design</vt:lpstr>
      <vt:lpstr>Responsives Design</vt:lpstr>
      <vt:lpstr>Bilder / Bildunterschriften</vt:lpstr>
      <vt:lpstr>Meta-Tags</vt:lpstr>
      <vt:lpstr>Vielen Dank!</vt:lpstr>
    </vt:vector>
  </TitlesOfParts>
  <Company>Baden-Württemberg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Schweizer Alpen</dc:title>
  <dc:creator>Administrator</dc:creator>
  <cp:lastModifiedBy>Jonathan Süß</cp:lastModifiedBy>
  <cp:revision>12</cp:revision>
  <dcterms:created xsi:type="dcterms:W3CDTF">2021-06-07T06:38:22Z</dcterms:created>
  <dcterms:modified xsi:type="dcterms:W3CDTF">2021-06-07T15:29:58Z</dcterms:modified>
</cp:coreProperties>
</file>