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42"/>
  </p:notesMasterIdLst>
  <p:sldIdLst>
    <p:sldId id="256" r:id="rId2"/>
    <p:sldId id="257" r:id="rId3"/>
    <p:sldId id="264" r:id="rId4"/>
    <p:sldId id="258" r:id="rId5"/>
    <p:sldId id="269" r:id="rId6"/>
    <p:sldId id="270" r:id="rId7"/>
    <p:sldId id="262" r:id="rId8"/>
    <p:sldId id="271" r:id="rId9"/>
    <p:sldId id="265" r:id="rId10"/>
    <p:sldId id="275" r:id="rId11"/>
    <p:sldId id="272" r:id="rId12"/>
    <p:sldId id="273" r:id="rId13"/>
    <p:sldId id="277" r:id="rId14"/>
    <p:sldId id="274" r:id="rId15"/>
    <p:sldId id="278" r:id="rId16"/>
    <p:sldId id="279" r:id="rId17"/>
    <p:sldId id="280" r:id="rId18"/>
    <p:sldId id="281" r:id="rId19"/>
    <p:sldId id="283" r:id="rId20"/>
    <p:sldId id="285" r:id="rId21"/>
    <p:sldId id="286" r:id="rId22"/>
    <p:sldId id="284" r:id="rId23"/>
    <p:sldId id="287" r:id="rId24"/>
    <p:sldId id="288" r:id="rId25"/>
    <p:sldId id="267" r:id="rId26"/>
    <p:sldId id="259" r:id="rId27"/>
    <p:sldId id="263" r:id="rId28"/>
    <p:sldId id="290" r:id="rId29"/>
    <p:sldId id="292" r:id="rId30"/>
    <p:sldId id="293" r:id="rId31"/>
    <p:sldId id="294" r:id="rId32"/>
    <p:sldId id="295" r:id="rId33"/>
    <p:sldId id="296" r:id="rId34"/>
    <p:sldId id="297" r:id="rId35"/>
    <p:sldId id="268" r:id="rId36"/>
    <p:sldId id="298" r:id="rId37"/>
    <p:sldId id="299" r:id="rId38"/>
    <p:sldId id="266" r:id="rId39"/>
    <p:sldId id="261" r:id="rId40"/>
    <p:sldId id="300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52C2D5-670E-403D-9FD0-034438F1821E}" v="27" dt="2023-10-10T03:28:25.003"/>
    <p1510:client id="{B4C52DE9-0801-4AF7-9313-43652929B1B1}" v="192" dt="2023-10-09T15:25:09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원종빈[ 학부재학 / 언어학과 ]" userId="e07aea9e-92ed-4da9-a75e-875ab8ec805f" providerId="ADAL" clId="{5052C2D5-670E-403D-9FD0-034438F1821E}"/>
    <pc:docChg chg="undo custSel addSld delSld modSld">
      <pc:chgData name="원종빈[ 학부재학 / 언어학과 ]" userId="e07aea9e-92ed-4da9-a75e-875ab8ec805f" providerId="ADAL" clId="{5052C2D5-670E-403D-9FD0-034438F1821E}" dt="2023-10-10T03:29:55.155" v="7328" actId="113"/>
      <pc:docMkLst>
        <pc:docMk/>
      </pc:docMkLst>
      <pc:sldChg chg="addSp delSp modSp mod">
        <pc:chgData name="원종빈[ 학부재학 / 언어학과 ]" userId="e07aea9e-92ed-4da9-a75e-875ab8ec805f" providerId="ADAL" clId="{5052C2D5-670E-403D-9FD0-034438F1821E}" dt="2023-10-10T00:34:38.901" v="5101" actId="1076"/>
        <pc:sldMkLst>
          <pc:docMk/>
          <pc:sldMk cId="1703717046" sldId="256"/>
        </pc:sldMkLst>
        <pc:spChg chg="mod">
          <ac:chgData name="원종빈[ 학부재학 / 언어학과 ]" userId="e07aea9e-92ed-4da9-a75e-875ab8ec805f" providerId="ADAL" clId="{5052C2D5-670E-403D-9FD0-034438F1821E}" dt="2023-10-02T02:29:15.956" v="455" actId="20577"/>
          <ac:spMkLst>
            <pc:docMk/>
            <pc:sldMk cId="1703717046" sldId="256"/>
            <ac:spMk id="2" creationId="{C661066E-9C08-B5BD-9E63-624D0DFAF6C7}"/>
          </ac:spMkLst>
        </pc:spChg>
        <pc:spChg chg="mod">
          <ac:chgData name="원종빈[ 학부재학 / 언어학과 ]" userId="e07aea9e-92ed-4da9-a75e-875ab8ec805f" providerId="ADAL" clId="{5052C2D5-670E-403D-9FD0-034438F1821E}" dt="2023-10-10T00:32:45.664" v="5035" actId="1076"/>
          <ac:spMkLst>
            <pc:docMk/>
            <pc:sldMk cId="1703717046" sldId="256"/>
            <ac:spMk id="3" creationId="{13D65B78-06A5-3813-A90D-48C7CCEDBC79}"/>
          </ac:spMkLst>
        </pc:spChg>
        <pc:spChg chg="add mod">
          <ac:chgData name="원종빈[ 학부재학 / 언어학과 ]" userId="e07aea9e-92ed-4da9-a75e-875ab8ec805f" providerId="ADAL" clId="{5052C2D5-670E-403D-9FD0-034438F1821E}" dt="2023-10-10T00:33:29.987" v="5086" actId="121"/>
          <ac:spMkLst>
            <pc:docMk/>
            <pc:sldMk cId="1703717046" sldId="256"/>
            <ac:spMk id="6" creationId="{AF4E656A-B716-6498-766F-9EDE92AFBE83}"/>
          </ac:spMkLst>
        </pc:spChg>
        <pc:picChg chg="mod">
          <ac:chgData name="원종빈[ 학부재학 / 언어학과 ]" userId="e07aea9e-92ed-4da9-a75e-875ab8ec805f" providerId="ADAL" clId="{5052C2D5-670E-403D-9FD0-034438F1821E}" dt="2023-10-10T00:34:31.083" v="5100" actId="1076"/>
          <ac:picMkLst>
            <pc:docMk/>
            <pc:sldMk cId="1703717046" sldId="256"/>
            <ac:picMk id="4" creationId="{11851AE1-8D2B-3844-8953-9861DF39E280}"/>
          </ac:picMkLst>
        </pc:picChg>
        <pc:picChg chg="add del mod">
          <ac:chgData name="원종빈[ 학부재학 / 언어학과 ]" userId="e07aea9e-92ed-4da9-a75e-875ab8ec805f" providerId="ADAL" clId="{5052C2D5-670E-403D-9FD0-034438F1821E}" dt="2023-10-10T00:34:38.901" v="5101" actId="1076"/>
          <ac:picMkLst>
            <pc:docMk/>
            <pc:sldMk cId="1703717046" sldId="256"/>
            <ac:picMk id="1026" creationId="{D60A67EF-F895-2FB4-E4DF-06B344BDFFBA}"/>
          </ac:picMkLst>
        </pc:picChg>
      </pc:sldChg>
      <pc:sldChg chg="modSp mod">
        <pc:chgData name="원종빈[ 학부재학 / 언어학과 ]" userId="e07aea9e-92ed-4da9-a75e-875ab8ec805f" providerId="ADAL" clId="{5052C2D5-670E-403D-9FD0-034438F1821E}" dt="2023-10-02T05:40:35.279" v="2599" actId="403"/>
        <pc:sldMkLst>
          <pc:docMk/>
          <pc:sldMk cId="1704203283" sldId="257"/>
        </pc:sldMkLst>
        <pc:spChg chg="mod">
          <ac:chgData name="원종빈[ 학부재학 / 언어학과 ]" userId="e07aea9e-92ed-4da9-a75e-875ab8ec805f" providerId="ADAL" clId="{5052C2D5-670E-403D-9FD0-034438F1821E}" dt="2023-10-02T05:40:35.279" v="2599" actId="403"/>
          <ac:spMkLst>
            <pc:docMk/>
            <pc:sldMk cId="1704203283" sldId="257"/>
            <ac:spMk id="2" creationId="{AD888308-DB90-7BF0-F9B8-2E651FFBE43F}"/>
          </ac:spMkLst>
        </pc:spChg>
      </pc:sldChg>
      <pc:sldChg chg="delSp modSp mod">
        <pc:chgData name="원종빈[ 학부재학 / 언어학과 ]" userId="e07aea9e-92ed-4da9-a75e-875ab8ec805f" providerId="ADAL" clId="{5052C2D5-670E-403D-9FD0-034438F1821E}" dt="2023-10-02T05:39:24.626" v="2560" actId="114"/>
        <pc:sldMkLst>
          <pc:docMk/>
          <pc:sldMk cId="1358708473" sldId="258"/>
        </pc:sldMkLst>
        <pc:spChg chg="mod">
          <ac:chgData name="원종빈[ 학부재학 / 언어학과 ]" userId="e07aea9e-92ed-4da9-a75e-875ab8ec805f" providerId="ADAL" clId="{5052C2D5-670E-403D-9FD0-034438F1821E}" dt="2023-10-02T05:39:24.626" v="2560" actId="114"/>
          <ac:spMkLst>
            <pc:docMk/>
            <pc:sldMk cId="1358708473" sldId="258"/>
            <ac:spMk id="2" creationId="{AD888308-DB90-7BF0-F9B8-2E651FFBE43F}"/>
          </ac:spMkLst>
        </pc:spChg>
        <pc:picChg chg="del">
          <ac:chgData name="원종빈[ 학부재학 / 언어학과 ]" userId="e07aea9e-92ed-4da9-a75e-875ab8ec805f" providerId="ADAL" clId="{5052C2D5-670E-403D-9FD0-034438F1821E}" dt="2023-10-02T02:40:53.044" v="1711" actId="478"/>
          <ac:picMkLst>
            <pc:docMk/>
            <pc:sldMk cId="1358708473" sldId="258"/>
            <ac:picMk id="4" creationId="{EFAB3483-D213-1954-1560-5211766EA7CC}"/>
          </ac:picMkLst>
        </pc:picChg>
        <pc:picChg chg="del">
          <ac:chgData name="원종빈[ 학부재학 / 언어학과 ]" userId="e07aea9e-92ed-4da9-a75e-875ab8ec805f" providerId="ADAL" clId="{5052C2D5-670E-403D-9FD0-034438F1821E}" dt="2023-10-02T02:40:52.478" v="1710" actId="478"/>
          <ac:picMkLst>
            <pc:docMk/>
            <pc:sldMk cId="1358708473" sldId="258"/>
            <ac:picMk id="1026" creationId="{F7F72493-E96D-5598-F371-CC77DCAC6633}"/>
          </ac:picMkLst>
        </pc:picChg>
      </pc:sldChg>
      <pc:sldChg chg="addSp delSp modSp mod">
        <pc:chgData name="원종빈[ 학부재학 / 언어학과 ]" userId="e07aea9e-92ed-4da9-a75e-875ab8ec805f" providerId="ADAL" clId="{5052C2D5-670E-403D-9FD0-034438F1821E}" dt="2023-10-02T05:39:59.896" v="2596" actId="20577"/>
        <pc:sldMkLst>
          <pc:docMk/>
          <pc:sldMk cId="3849930191" sldId="259"/>
        </pc:sldMkLst>
        <pc:spChg chg="mod">
          <ac:chgData name="원종빈[ 학부재학 / 언어학과 ]" userId="e07aea9e-92ed-4da9-a75e-875ab8ec805f" providerId="ADAL" clId="{5052C2D5-670E-403D-9FD0-034438F1821E}" dt="2023-10-02T05:39:59.896" v="2596" actId="20577"/>
          <ac:spMkLst>
            <pc:docMk/>
            <pc:sldMk cId="3849930191" sldId="259"/>
            <ac:spMk id="2" creationId="{AD888308-DB90-7BF0-F9B8-2E651FFBE43F}"/>
          </ac:spMkLst>
        </pc:spChg>
        <pc:spChg chg="add mod">
          <ac:chgData name="원종빈[ 학부재학 / 언어학과 ]" userId="e07aea9e-92ed-4da9-a75e-875ab8ec805f" providerId="ADAL" clId="{5052C2D5-670E-403D-9FD0-034438F1821E}" dt="2023-10-02T02:35:00.257" v="1188" actId="571"/>
          <ac:spMkLst>
            <pc:docMk/>
            <pc:sldMk cId="3849930191" sldId="259"/>
            <ac:spMk id="4" creationId="{5C9F5AD2-B6D6-EF3E-70DF-42BB9A43411F}"/>
          </ac:spMkLst>
        </pc:spChg>
        <pc:picChg chg="add mod">
          <ac:chgData name="원종빈[ 학부재학 / 언어학과 ]" userId="e07aea9e-92ed-4da9-a75e-875ab8ec805f" providerId="ADAL" clId="{5052C2D5-670E-403D-9FD0-034438F1821E}" dt="2023-10-02T02:35:00.257" v="1188" actId="571"/>
          <ac:picMkLst>
            <pc:docMk/>
            <pc:sldMk cId="3849930191" sldId="259"/>
            <ac:picMk id="5" creationId="{0A23F8EC-F16A-4CD3-51BB-1A343D8BE2EE}"/>
          </ac:picMkLst>
        </pc:picChg>
        <pc:picChg chg="add del mod">
          <ac:chgData name="원종빈[ 학부재학 / 언어학과 ]" userId="e07aea9e-92ed-4da9-a75e-875ab8ec805f" providerId="ADAL" clId="{5052C2D5-670E-403D-9FD0-034438F1821E}" dt="2023-10-02T02:51:51.652" v="2352" actId="478"/>
          <ac:picMkLst>
            <pc:docMk/>
            <pc:sldMk cId="3849930191" sldId="259"/>
            <ac:picMk id="1026" creationId="{C14589A9-CBB5-7C14-D1F1-45CED88479C9}"/>
          </ac:picMkLst>
        </pc:picChg>
      </pc:sldChg>
      <pc:sldChg chg="del">
        <pc:chgData name="원종빈[ 학부재학 / 언어학과 ]" userId="e07aea9e-92ed-4da9-a75e-875ab8ec805f" providerId="ADAL" clId="{5052C2D5-670E-403D-9FD0-034438F1821E}" dt="2023-10-02T02:56:28.557" v="2519" actId="2696"/>
        <pc:sldMkLst>
          <pc:docMk/>
          <pc:sldMk cId="3809789570" sldId="260"/>
        </pc:sldMkLst>
      </pc:sldChg>
      <pc:sldChg chg="modSp mod">
        <pc:chgData name="원종빈[ 학부재학 / 언어학과 ]" userId="e07aea9e-92ed-4da9-a75e-875ab8ec805f" providerId="ADAL" clId="{5052C2D5-670E-403D-9FD0-034438F1821E}" dt="2023-10-10T03:10:06.857" v="6931"/>
        <pc:sldMkLst>
          <pc:docMk/>
          <pc:sldMk cId="3568042540" sldId="261"/>
        </pc:sldMkLst>
        <pc:spChg chg="mod">
          <ac:chgData name="원종빈[ 학부재학 / 언어학과 ]" userId="e07aea9e-92ed-4da9-a75e-875ab8ec805f" providerId="ADAL" clId="{5052C2D5-670E-403D-9FD0-034438F1821E}" dt="2023-10-10T03:10:06.857" v="6931"/>
          <ac:spMkLst>
            <pc:docMk/>
            <pc:sldMk cId="3568042540" sldId="261"/>
            <ac:spMk id="2" creationId="{AD888308-DB90-7BF0-F9B8-2E651FFBE43F}"/>
          </ac:spMkLst>
        </pc:spChg>
      </pc:sldChg>
      <pc:sldChg chg="modSp mod">
        <pc:chgData name="원종빈[ 학부재학 / 언어학과 ]" userId="e07aea9e-92ed-4da9-a75e-875ab8ec805f" providerId="ADAL" clId="{5052C2D5-670E-403D-9FD0-034438F1821E}" dt="2023-10-08T00:31:19.609" v="2902" actId="20577"/>
        <pc:sldMkLst>
          <pc:docMk/>
          <pc:sldMk cId="2567350672" sldId="262"/>
        </pc:sldMkLst>
        <pc:spChg chg="mod">
          <ac:chgData name="원종빈[ 학부재학 / 언어학과 ]" userId="e07aea9e-92ed-4da9-a75e-875ab8ec805f" providerId="ADAL" clId="{5052C2D5-670E-403D-9FD0-034438F1821E}" dt="2023-10-08T00:31:19.609" v="2902" actId="20577"/>
          <ac:spMkLst>
            <pc:docMk/>
            <pc:sldMk cId="2567350672" sldId="262"/>
            <ac:spMk id="2" creationId="{AD888308-DB90-7BF0-F9B8-2E651FFBE43F}"/>
          </ac:spMkLst>
        </pc:spChg>
      </pc:sldChg>
      <pc:sldChg chg="modSp add mod">
        <pc:chgData name="원종빈[ 학부재학 / 언어학과 ]" userId="e07aea9e-92ed-4da9-a75e-875ab8ec805f" providerId="ADAL" clId="{5052C2D5-670E-403D-9FD0-034438F1821E}" dt="2023-10-10T00:36:44.680" v="5189" actId="20577"/>
        <pc:sldMkLst>
          <pc:docMk/>
          <pc:sldMk cId="688363193" sldId="263"/>
        </pc:sldMkLst>
        <pc:spChg chg="mod">
          <ac:chgData name="원종빈[ 학부재학 / 언어학과 ]" userId="e07aea9e-92ed-4da9-a75e-875ab8ec805f" providerId="ADAL" clId="{5052C2D5-670E-403D-9FD0-034438F1821E}" dt="2023-10-10T00:36:44.680" v="5189" actId="20577"/>
          <ac:spMkLst>
            <pc:docMk/>
            <pc:sldMk cId="688363193" sldId="263"/>
            <ac:spMk id="2" creationId="{AD888308-DB90-7BF0-F9B8-2E651FFBE43F}"/>
          </ac:spMkLst>
        </pc:spChg>
      </pc:sldChg>
      <pc:sldChg chg="addSp modSp new mod">
        <pc:chgData name="원종빈[ 학부재학 / 언어학과 ]" userId="e07aea9e-92ed-4da9-a75e-875ab8ec805f" providerId="ADAL" clId="{5052C2D5-670E-403D-9FD0-034438F1821E}" dt="2023-10-02T02:53:18.837" v="2417" actId="1076"/>
        <pc:sldMkLst>
          <pc:docMk/>
          <pc:sldMk cId="3056936647" sldId="264"/>
        </pc:sldMkLst>
        <pc:spChg chg="mod">
          <ac:chgData name="원종빈[ 학부재학 / 언어학과 ]" userId="e07aea9e-92ed-4da9-a75e-875ab8ec805f" providerId="ADAL" clId="{5052C2D5-670E-403D-9FD0-034438F1821E}" dt="2023-10-02T02:50:41.198" v="2306" actId="20577"/>
          <ac:spMkLst>
            <pc:docMk/>
            <pc:sldMk cId="3056936647" sldId="264"/>
            <ac:spMk id="2" creationId="{3390AE44-B34E-E146-98DE-1D27CBB70357}"/>
          </ac:spMkLst>
        </pc:spChg>
        <pc:picChg chg="add mod">
          <ac:chgData name="원종빈[ 학부재학 / 언어학과 ]" userId="e07aea9e-92ed-4da9-a75e-875ab8ec805f" providerId="ADAL" clId="{5052C2D5-670E-403D-9FD0-034438F1821E}" dt="2023-10-02T02:53:18.837" v="2417" actId="1076"/>
          <ac:picMkLst>
            <pc:docMk/>
            <pc:sldMk cId="3056936647" sldId="264"/>
            <ac:picMk id="5" creationId="{DFC7A91C-A83B-7156-F01A-9085A61CC138}"/>
          </ac:picMkLst>
        </pc:picChg>
        <pc:picChg chg="add mod">
          <ac:chgData name="원종빈[ 학부재학 / 언어학과 ]" userId="e07aea9e-92ed-4da9-a75e-875ab8ec805f" providerId="ADAL" clId="{5052C2D5-670E-403D-9FD0-034438F1821E}" dt="2023-10-02T02:53:18.837" v="2417" actId="1076"/>
          <ac:picMkLst>
            <pc:docMk/>
            <pc:sldMk cId="3056936647" sldId="264"/>
            <ac:picMk id="6" creationId="{1F8D502C-7B04-3D4A-D38F-C5C9AD0117BB}"/>
          </ac:picMkLst>
        </pc:picChg>
      </pc:sldChg>
      <pc:sldChg chg="modSp add mod">
        <pc:chgData name="원종빈[ 학부재학 / 언어학과 ]" userId="e07aea9e-92ed-4da9-a75e-875ab8ec805f" providerId="ADAL" clId="{5052C2D5-670E-403D-9FD0-034438F1821E}" dt="2023-10-10T03:29:55.155" v="7328" actId="113"/>
        <pc:sldMkLst>
          <pc:docMk/>
          <pc:sldMk cId="1788424306" sldId="265"/>
        </pc:sldMkLst>
        <pc:spChg chg="mod">
          <ac:chgData name="원종빈[ 학부재학 / 언어학과 ]" userId="e07aea9e-92ed-4da9-a75e-875ab8ec805f" providerId="ADAL" clId="{5052C2D5-670E-403D-9FD0-034438F1821E}" dt="2023-10-10T03:29:55.155" v="7328" actId="113"/>
          <ac:spMkLst>
            <pc:docMk/>
            <pc:sldMk cId="1788424306" sldId="265"/>
            <ac:spMk id="2" creationId="{AD888308-DB90-7BF0-F9B8-2E651FFBE43F}"/>
          </ac:spMkLst>
        </pc:spChg>
      </pc:sldChg>
      <pc:sldChg chg="addSp modSp new mod">
        <pc:chgData name="원종빈[ 학부재학 / 언어학과 ]" userId="e07aea9e-92ed-4da9-a75e-875ab8ec805f" providerId="ADAL" clId="{5052C2D5-670E-403D-9FD0-034438F1821E}" dt="2023-10-10T03:19:29.958" v="7250" actId="14100"/>
        <pc:sldMkLst>
          <pc:docMk/>
          <pc:sldMk cId="2909653365" sldId="266"/>
        </pc:sldMkLst>
        <pc:spChg chg="mod">
          <ac:chgData name="원종빈[ 학부재학 / 언어학과 ]" userId="e07aea9e-92ed-4da9-a75e-875ab8ec805f" providerId="ADAL" clId="{5052C2D5-670E-403D-9FD0-034438F1821E}" dt="2023-10-02T02:56:49.181" v="2528" actId="20577"/>
          <ac:spMkLst>
            <pc:docMk/>
            <pc:sldMk cId="2909653365" sldId="266"/>
            <ac:spMk id="2" creationId="{57645C58-F592-8248-58AB-5E36672A3764}"/>
          </ac:spMkLst>
        </pc:spChg>
        <pc:picChg chg="add mod">
          <ac:chgData name="원종빈[ 학부재학 / 언어학과 ]" userId="e07aea9e-92ed-4da9-a75e-875ab8ec805f" providerId="ADAL" clId="{5052C2D5-670E-403D-9FD0-034438F1821E}" dt="2023-10-10T03:19:29.958" v="7250" actId="14100"/>
          <ac:picMkLst>
            <pc:docMk/>
            <pc:sldMk cId="2909653365" sldId="266"/>
            <ac:picMk id="1026" creationId="{42FDBB0B-EA49-88C6-BF8E-59A814AA38E2}"/>
          </ac:picMkLst>
        </pc:picChg>
      </pc:sldChg>
      <pc:sldChg chg="addSp modSp new mod">
        <pc:chgData name="원종빈[ 학부재학 / 언어학과 ]" userId="e07aea9e-92ed-4da9-a75e-875ab8ec805f" providerId="ADAL" clId="{5052C2D5-670E-403D-9FD0-034438F1821E}" dt="2023-10-02T02:53:08.745" v="2416" actId="1076"/>
        <pc:sldMkLst>
          <pc:docMk/>
          <pc:sldMk cId="835478476" sldId="267"/>
        </pc:sldMkLst>
        <pc:spChg chg="mod">
          <ac:chgData name="원종빈[ 학부재학 / 언어학과 ]" userId="e07aea9e-92ed-4da9-a75e-875ab8ec805f" providerId="ADAL" clId="{5052C2D5-670E-403D-9FD0-034438F1821E}" dt="2023-10-02T02:51:23.111" v="2345" actId="20577"/>
          <ac:spMkLst>
            <pc:docMk/>
            <pc:sldMk cId="835478476" sldId="267"/>
            <ac:spMk id="2" creationId="{65446701-96A2-6ED5-74D2-2ED11D52B71D}"/>
          </ac:spMkLst>
        </pc:spChg>
        <pc:picChg chg="add mod">
          <ac:chgData name="원종빈[ 학부재학 / 언어학과 ]" userId="e07aea9e-92ed-4da9-a75e-875ab8ec805f" providerId="ADAL" clId="{5052C2D5-670E-403D-9FD0-034438F1821E}" dt="2023-10-02T02:53:08.745" v="2416" actId="1076"/>
          <ac:picMkLst>
            <pc:docMk/>
            <pc:sldMk cId="835478476" sldId="267"/>
            <ac:picMk id="5" creationId="{FB627378-BC87-245B-6E2C-16E10C2E098C}"/>
          </ac:picMkLst>
        </pc:picChg>
      </pc:sldChg>
      <pc:sldChg chg="addSp modSp new mod">
        <pc:chgData name="원종빈[ 학부재학 / 언어학과 ]" userId="e07aea9e-92ed-4da9-a75e-875ab8ec805f" providerId="ADAL" clId="{5052C2D5-670E-403D-9FD0-034438F1821E}" dt="2023-10-02T05:40:51.101" v="2602" actId="20577"/>
        <pc:sldMkLst>
          <pc:docMk/>
          <pc:sldMk cId="3289871757" sldId="268"/>
        </pc:sldMkLst>
        <pc:spChg chg="mod">
          <ac:chgData name="원종빈[ 학부재학 / 언어학과 ]" userId="e07aea9e-92ed-4da9-a75e-875ab8ec805f" providerId="ADAL" clId="{5052C2D5-670E-403D-9FD0-034438F1821E}" dt="2023-10-02T05:40:51.101" v="2602" actId="20577"/>
          <ac:spMkLst>
            <pc:docMk/>
            <pc:sldMk cId="3289871757" sldId="268"/>
            <ac:spMk id="2" creationId="{B4FE73F1-5071-463B-66AF-EEDB7503A6CD}"/>
          </ac:spMkLst>
        </pc:spChg>
        <pc:picChg chg="add mod">
          <ac:chgData name="원종빈[ 학부재학 / 언어학과 ]" userId="e07aea9e-92ed-4da9-a75e-875ab8ec805f" providerId="ADAL" clId="{5052C2D5-670E-403D-9FD0-034438F1821E}" dt="2023-10-02T02:53:02.852" v="2415" actId="1076"/>
          <ac:picMkLst>
            <pc:docMk/>
            <pc:sldMk cId="3289871757" sldId="268"/>
            <ac:picMk id="2050" creationId="{355CF6AB-145A-E0E9-0E34-76690E7CE406}"/>
          </ac:picMkLst>
        </pc:picChg>
      </pc:sldChg>
      <pc:sldChg chg="modSp add mod">
        <pc:chgData name="원종빈[ 학부재학 / 언어학과 ]" userId="e07aea9e-92ed-4da9-a75e-875ab8ec805f" providerId="ADAL" clId="{5052C2D5-670E-403D-9FD0-034438F1821E}" dt="2023-10-05T02:32:26.512" v="2830" actId="20577"/>
        <pc:sldMkLst>
          <pc:docMk/>
          <pc:sldMk cId="1063131508" sldId="269"/>
        </pc:sldMkLst>
        <pc:spChg chg="mod">
          <ac:chgData name="원종빈[ 학부재학 / 언어학과 ]" userId="e07aea9e-92ed-4da9-a75e-875ab8ec805f" providerId="ADAL" clId="{5052C2D5-670E-403D-9FD0-034438F1821E}" dt="2023-10-05T02:32:26.512" v="2830" actId="20577"/>
          <ac:spMkLst>
            <pc:docMk/>
            <pc:sldMk cId="1063131508" sldId="269"/>
            <ac:spMk id="2" creationId="{AD888308-DB90-7BF0-F9B8-2E651FFBE43F}"/>
          </ac:spMkLst>
        </pc:spChg>
      </pc:sldChg>
      <pc:sldChg chg="modSp add del mod">
        <pc:chgData name="원종빈[ 학부재학 / 언어학과 ]" userId="e07aea9e-92ed-4da9-a75e-875ab8ec805f" providerId="ADAL" clId="{5052C2D5-670E-403D-9FD0-034438F1821E}" dt="2023-10-02T02:54:53.539" v="2468" actId="47"/>
        <pc:sldMkLst>
          <pc:docMk/>
          <pc:sldMk cId="1867308955" sldId="269"/>
        </pc:sldMkLst>
        <pc:spChg chg="mod">
          <ac:chgData name="원종빈[ 학부재학 / 언어학과 ]" userId="e07aea9e-92ed-4da9-a75e-875ab8ec805f" providerId="ADAL" clId="{5052C2D5-670E-403D-9FD0-034438F1821E}" dt="2023-10-02T02:54:38.875" v="2463" actId="21"/>
          <ac:spMkLst>
            <pc:docMk/>
            <pc:sldMk cId="1867308955" sldId="269"/>
            <ac:spMk id="2" creationId="{AD888308-DB90-7BF0-F9B8-2E651FFBE43F}"/>
          </ac:spMkLst>
        </pc:spChg>
      </pc:sldChg>
      <pc:sldChg chg="modSp new del mod">
        <pc:chgData name="원종빈[ 학부재학 / 언어학과 ]" userId="e07aea9e-92ed-4da9-a75e-875ab8ec805f" providerId="ADAL" clId="{5052C2D5-670E-403D-9FD0-034438F1821E}" dt="2023-10-02T02:54:52.194" v="2467" actId="47"/>
        <pc:sldMkLst>
          <pc:docMk/>
          <pc:sldMk cId="3078531769" sldId="270"/>
        </pc:sldMkLst>
        <pc:spChg chg="mod">
          <ac:chgData name="원종빈[ 학부재학 / 언어학과 ]" userId="e07aea9e-92ed-4da9-a75e-875ab8ec805f" providerId="ADAL" clId="{5052C2D5-670E-403D-9FD0-034438F1821E}" dt="2023-10-02T02:54:50.481" v="2466"/>
          <ac:spMkLst>
            <pc:docMk/>
            <pc:sldMk cId="3078531769" sldId="270"/>
            <ac:spMk id="2" creationId="{A6667140-B61C-3AC3-FCC6-D44B29CFBE24}"/>
          </ac:spMkLst>
        </pc:spChg>
      </pc:sldChg>
      <pc:sldChg chg="addSp modSp mod">
        <pc:chgData name="원종빈[ 학부재학 / 언어학과 ]" userId="e07aea9e-92ed-4da9-a75e-875ab8ec805f" providerId="ADAL" clId="{5052C2D5-670E-403D-9FD0-034438F1821E}" dt="2023-10-10T03:29:48.261" v="7327" actId="20577"/>
        <pc:sldMkLst>
          <pc:docMk/>
          <pc:sldMk cId="1920265678" sldId="272"/>
        </pc:sldMkLst>
        <pc:spChg chg="mod">
          <ac:chgData name="원종빈[ 학부재학 / 언어학과 ]" userId="e07aea9e-92ed-4da9-a75e-875ab8ec805f" providerId="ADAL" clId="{5052C2D5-670E-403D-9FD0-034438F1821E}" dt="2023-10-10T03:29:48.261" v="7327" actId="20577"/>
          <ac:spMkLst>
            <pc:docMk/>
            <pc:sldMk cId="1920265678" sldId="272"/>
            <ac:spMk id="2" creationId="{AD888308-DB90-7BF0-F9B8-2E651FFBE43F}"/>
          </ac:spMkLst>
        </pc:spChg>
        <pc:picChg chg="add mod">
          <ac:chgData name="원종빈[ 학부재학 / 언어학과 ]" userId="e07aea9e-92ed-4da9-a75e-875ab8ec805f" providerId="ADAL" clId="{5052C2D5-670E-403D-9FD0-034438F1821E}" dt="2023-10-08T00:53:57.307" v="4182" actId="1076"/>
          <ac:picMkLst>
            <pc:docMk/>
            <pc:sldMk cId="1920265678" sldId="272"/>
            <ac:picMk id="5" creationId="{29AEF173-11D6-F27E-E226-FD6D94C8BACB}"/>
          </ac:picMkLst>
        </pc:picChg>
      </pc:sldChg>
      <pc:sldChg chg="modSp mod">
        <pc:chgData name="원종빈[ 학부재학 / 언어학과 ]" userId="e07aea9e-92ed-4da9-a75e-875ab8ec805f" providerId="ADAL" clId="{5052C2D5-670E-403D-9FD0-034438F1821E}" dt="2023-10-08T00:46:57.445" v="3720" actId="20577"/>
        <pc:sldMkLst>
          <pc:docMk/>
          <pc:sldMk cId="1659298594" sldId="273"/>
        </pc:sldMkLst>
        <pc:spChg chg="mod">
          <ac:chgData name="원종빈[ 학부재학 / 언어학과 ]" userId="e07aea9e-92ed-4da9-a75e-875ab8ec805f" providerId="ADAL" clId="{5052C2D5-670E-403D-9FD0-034438F1821E}" dt="2023-10-08T00:46:57.445" v="3720" actId="20577"/>
          <ac:spMkLst>
            <pc:docMk/>
            <pc:sldMk cId="1659298594" sldId="273"/>
            <ac:spMk id="2" creationId="{AD888308-DB90-7BF0-F9B8-2E651FFBE43F}"/>
          </ac:spMkLst>
        </pc:spChg>
      </pc:sldChg>
      <pc:sldChg chg="addSp delSp modSp mod">
        <pc:chgData name="원종빈[ 학부재학 / 언어학과 ]" userId="e07aea9e-92ed-4da9-a75e-875ab8ec805f" providerId="ADAL" clId="{5052C2D5-670E-403D-9FD0-034438F1821E}" dt="2023-10-10T03:29:19.338" v="7293" actId="403"/>
        <pc:sldMkLst>
          <pc:docMk/>
          <pc:sldMk cId="2792291987" sldId="274"/>
        </pc:sldMkLst>
        <pc:spChg chg="mod">
          <ac:chgData name="원종빈[ 학부재학 / 언어학과 ]" userId="e07aea9e-92ed-4da9-a75e-875ab8ec805f" providerId="ADAL" clId="{5052C2D5-670E-403D-9FD0-034438F1821E}" dt="2023-10-10T03:29:19.338" v="7293" actId="403"/>
          <ac:spMkLst>
            <pc:docMk/>
            <pc:sldMk cId="2792291987" sldId="274"/>
            <ac:spMk id="2" creationId="{AD888308-DB90-7BF0-F9B8-2E651FFBE43F}"/>
          </ac:spMkLst>
        </pc:spChg>
        <pc:picChg chg="add mod">
          <ac:chgData name="원종빈[ 학부재학 / 언어학과 ]" userId="e07aea9e-92ed-4da9-a75e-875ab8ec805f" providerId="ADAL" clId="{5052C2D5-670E-403D-9FD0-034438F1821E}" dt="2023-10-08T00:32:28.232" v="2906" actId="167"/>
          <ac:picMkLst>
            <pc:docMk/>
            <pc:sldMk cId="2792291987" sldId="274"/>
            <ac:picMk id="4" creationId="{A93848EB-FC85-AE5F-BF83-535CEB009759}"/>
          </ac:picMkLst>
        </pc:picChg>
        <pc:picChg chg="del">
          <ac:chgData name="원종빈[ 학부재학 / 언어학과 ]" userId="e07aea9e-92ed-4da9-a75e-875ab8ec805f" providerId="ADAL" clId="{5052C2D5-670E-403D-9FD0-034438F1821E}" dt="2023-10-08T00:32:15.455" v="2903" actId="478"/>
          <ac:picMkLst>
            <pc:docMk/>
            <pc:sldMk cId="2792291987" sldId="274"/>
            <ac:picMk id="3074" creationId="{F79B6716-F683-F2E6-EB28-4D6B47CFC997}"/>
          </ac:picMkLst>
        </pc:picChg>
      </pc:sldChg>
      <pc:sldChg chg="modSp mod">
        <pc:chgData name="원종빈[ 학부재학 / 언어학과 ]" userId="e07aea9e-92ed-4da9-a75e-875ab8ec805f" providerId="ADAL" clId="{5052C2D5-670E-403D-9FD0-034438F1821E}" dt="2023-10-08T01:15:25.162" v="4771" actId="20577"/>
        <pc:sldMkLst>
          <pc:docMk/>
          <pc:sldMk cId="3773654776" sldId="277"/>
        </pc:sldMkLst>
        <pc:spChg chg="mod">
          <ac:chgData name="원종빈[ 학부재학 / 언어학과 ]" userId="e07aea9e-92ed-4da9-a75e-875ab8ec805f" providerId="ADAL" clId="{5052C2D5-670E-403D-9FD0-034438F1821E}" dt="2023-10-08T01:15:25.162" v="4771" actId="20577"/>
          <ac:spMkLst>
            <pc:docMk/>
            <pc:sldMk cId="3773654776" sldId="277"/>
            <ac:spMk id="2" creationId="{AD888308-DB90-7BF0-F9B8-2E651FFBE43F}"/>
          </ac:spMkLst>
        </pc:spChg>
      </pc:sldChg>
      <pc:sldChg chg="modSp mod">
        <pc:chgData name="원종빈[ 학부재학 / 언어학과 ]" userId="e07aea9e-92ed-4da9-a75e-875ab8ec805f" providerId="ADAL" clId="{5052C2D5-670E-403D-9FD0-034438F1821E}" dt="2023-10-08T01:16:02.788" v="4807" actId="20577"/>
        <pc:sldMkLst>
          <pc:docMk/>
          <pc:sldMk cId="1119461248" sldId="278"/>
        </pc:sldMkLst>
        <pc:spChg chg="mod">
          <ac:chgData name="원종빈[ 학부재학 / 언어학과 ]" userId="e07aea9e-92ed-4da9-a75e-875ab8ec805f" providerId="ADAL" clId="{5052C2D5-670E-403D-9FD0-034438F1821E}" dt="2023-10-08T01:16:02.788" v="4807" actId="20577"/>
          <ac:spMkLst>
            <pc:docMk/>
            <pc:sldMk cId="1119461248" sldId="278"/>
            <ac:spMk id="2" creationId="{AD888308-DB90-7BF0-F9B8-2E651FFBE43F}"/>
          </ac:spMkLst>
        </pc:spChg>
      </pc:sldChg>
      <pc:sldChg chg="delSp modSp add mod">
        <pc:chgData name="원종빈[ 학부재학 / 언어학과 ]" userId="e07aea9e-92ed-4da9-a75e-875ab8ec805f" providerId="ADAL" clId="{5052C2D5-670E-403D-9FD0-034438F1821E}" dt="2023-10-08T01:16:05.841" v="4809" actId="20577"/>
        <pc:sldMkLst>
          <pc:docMk/>
          <pc:sldMk cId="1435396940" sldId="279"/>
        </pc:sldMkLst>
        <pc:spChg chg="mod">
          <ac:chgData name="원종빈[ 학부재학 / 언어학과 ]" userId="e07aea9e-92ed-4da9-a75e-875ab8ec805f" providerId="ADAL" clId="{5052C2D5-670E-403D-9FD0-034438F1821E}" dt="2023-10-08T01:16:05.841" v="4809" actId="20577"/>
          <ac:spMkLst>
            <pc:docMk/>
            <pc:sldMk cId="1435396940" sldId="279"/>
            <ac:spMk id="2" creationId="{AD888308-DB90-7BF0-F9B8-2E651FFBE43F}"/>
          </ac:spMkLst>
        </pc:spChg>
        <pc:spChg chg="del">
          <ac:chgData name="원종빈[ 학부재학 / 언어학과 ]" userId="e07aea9e-92ed-4da9-a75e-875ab8ec805f" providerId="ADAL" clId="{5052C2D5-670E-403D-9FD0-034438F1821E}" dt="2023-10-08T00:34:42.495" v="3214" actId="478"/>
          <ac:spMkLst>
            <pc:docMk/>
            <pc:sldMk cId="1435396940" sldId="279"/>
            <ac:spMk id="7" creationId="{1763B863-A7A7-92BD-3BDF-C98790B33A63}"/>
          </ac:spMkLst>
        </pc:spChg>
        <pc:picChg chg="del">
          <ac:chgData name="원종빈[ 학부재학 / 언어학과 ]" userId="e07aea9e-92ed-4da9-a75e-875ab8ec805f" providerId="ADAL" clId="{5052C2D5-670E-403D-9FD0-034438F1821E}" dt="2023-10-08T00:34:42.495" v="3214" actId="478"/>
          <ac:picMkLst>
            <pc:docMk/>
            <pc:sldMk cId="1435396940" sldId="279"/>
            <ac:picMk id="5" creationId="{F442AD6E-2801-09D6-EB40-469CC93E7C7D}"/>
          </ac:picMkLst>
        </pc:picChg>
        <pc:picChg chg="del">
          <ac:chgData name="원종빈[ 학부재학 / 언어학과 ]" userId="e07aea9e-92ed-4da9-a75e-875ab8ec805f" providerId="ADAL" clId="{5052C2D5-670E-403D-9FD0-034438F1821E}" dt="2023-10-08T00:34:42.495" v="3214" actId="478"/>
          <ac:picMkLst>
            <pc:docMk/>
            <pc:sldMk cId="1435396940" sldId="279"/>
            <ac:picMk id="6" creationId="{887DB445-B4E4-D6B9-CC19-412F79026E93}"/>
          </ac:picMkLst>
        </pc:picChg>
      </pc:sldChg>
      <pc:sldChg chg="modSp add del mod">
        <pc:chgData name="원종빈[ 학부재학 / 언어학과 ]" userId="e07aea9e-92ed-4da9-a75e-875ab8ec805f" providerId="ADAL" clId="{5052C2D5-670E-403D-9FD0-034438F1821E}" dt="2023-10-08T00:34:32.005" v="3210" actId="2696"/>
        <pc:sldMkLst>
          <pc:docMk/>
          <pc:sldMk cId="1883683328" sldId="279"/>
        </pc:sldMkLst>
        <pc:spChg chg="mod">
          <ac:chgData name="원종빈[ 학부재학 / 언어학과 ]" userId="e07aea9e-92ed-4da9-a75e-875ab8ec805f" providerId="ADAL" clId="{5052C2D5-670E-403D-9FD0-034438F1821E}" dt="2023-10-08T00:34:19.994" v="3209" actId="20577"/>
          <ac:spMkLst>
            <pc:docMk/>
            <pc:sldMk cId="1883683328" sldId="279"/>
            <ac:spMk id="2" creationId="{AD888308-DB90-7BF0-F9B8-2E651FFBE43F}"/>
          </ac:spMkLst>
        </pc:spChg>
      </pc:sldChg>
      <pc:sldChg chg="addSp modSp add mod">
        <pc:chgData name="원종빈[ 학부재학 / 언어학과 ]" userId="e07aea9e-92ed-4da9-a75e-875ab8ec805f" providerId="ADAL" clId="{5052C2D5-670E-403D-9FD0-034438F1821E}" dt="2023-10-08T01:16:20.205" v="4813" actId="20577"/>
        <pc:sldMkLst>
          <pc:docMk/>
          <pc:sldMk cId="2547680952" sldId="280"/>
        </pc:sldMkLst>
        <pc:spChg chg="mod">
          <ac:chgData name="원종빈[ 학부재학 / 언어학과 ]" userId="e07aea9e-92ed-4da9-a75e-875ab8ec805f" providerId="ADAL" clId="{5052C2D5-670E-403D-9FD0-034438F1821E}" dt="2023-10-08T01:16:20.205" v="4813" actId="20577"/>
          <ac:spMkLst>
            <pc:docMk/>
            <pc:sldMk cId="2547680952" sldId="280"/>
            <ac:spMk id="2" creationId="{AD888308-DB90-7BF0-F9B8-2E651FFBE43F}"/>
          </ac:spMkLst>
        </pc:spChg>
        <pc:spChg chg="add mod">
          <ac:chgData name="원종빈[ 학부재학 / 언어학과 ]" userId="e07aea9e-92ed-4da9-a75e-875ab8ec805f" providerId="ADAL" clId="{5052C2D5-670E-403D-9FD0-034438F1821E}" dt="2023-10-08T01:12:48.513" v="4731" actId="1036"/>
          <ac:spMkLst>
            <pc:docMk/>
            <pc:sldMk cId="2547680952" sldId="280"/>
            <ac:spMk id="6" creationId="{4053609F-17CF-098B-A29F-422C000B65C5}"/>
          </ac:spMkLst>
        </pc:spChg>
        <pc:spChg chg="add mod">
          <ac:chgData name="원종빈[ 학부재학 / 언어학과 ]" userId="e07aea9e-92ed-4da9-a75e-875ab8ec805f" providerId="ADAL" clId="{5052C2D5-670E-403D-9FD0-034438F1821E}" dt="2023-10-08T01:12:41.413" v="4707" actId="1036"/>
          <ac:spMkLst>
            <pc:docMk/>
            <pc:sldMk cId="2547680952" sldId="280"/>
            <ac:spMk id="7" creationId="{6FD9BB5B-2DA9-E3E5-877D-D4385ED3CDD4}"/>
          </ac:spMkLst>
        </pc:spChg>
        <pc:picChg chg="add mod">
          <ac:chgData name="원종빈[ 학부재학 / 언어학과 ]" userId="e07aea9e-92ed-4da9-a75e-875ab8ec805f" providerId="ADAL" clId="{5052C2D5-670E-403D-9FD0-034438F1821E}" dt="2023-10-08T01:12:32.937" v="4672" actId="1076"/>
          <ac:picMkLst>
            <pc:docMk/>
            <pc:sldMk cId="2547680952" sldId="280"/>
            <ac:picMk id="5" creationId="{473FBDBD-AE20-68A4-31EC-715B4E33DBC8}"/>
          </ac:picMkLst>
        </pc:picChg>
      </pc:sldChg>
      <pc:sldChg chg="addSp delSp modSp add mod">
        <pc:chgData name="원종빈[ 학부재학 / 언어학과 ]" userId="e07aea9e-92ed-4da9-a75e-875ab8ec805f" providerId="ADAL" clId="{5052C2D5-670E-403D-9FD0-034438F1821E}" dt="2023-10-10T03:29:01.904" v="7291" actId="404"/>
        <pc:sldMkLst>
          <pc:docMk/>
          <pc:sldMk cId="2178127197" sldId="281"/>
        </pc:sldMkLst>
        <pc:spChg chg="add del mod">
          <ac:chgData name="원종빈[ 학부재학 / 언어학과 ]" userId="e07aea9e-92ed-4da9-a75e-875ab8ec805f" providerId="ADAL" clId="{5052C2D5-670E-403D-9FD0-034438F1821E}" dt="2023-10-10T03:29:01.904" v="7291" actId="404"/>
          <ac:spMkLst>
            <pc:docMk/>
            <pc:sldMk cId="2178127197" sldId="281"/>
            <ac:spMk id="2" creationId="{AD888308-DB90-7BF0-F9B8-2E651FFBE43F}"/>
          </ac:spMkLst>
        </pc:spChg>
        <pc:spChg chg="del">
          <ac:chgData name="원종빈[ 학부재학 / 언어학과 ]" userId="e07aea9e-92ed-4da9-a75e-875ab8ec805f" providerId="ADAL" clId="{5052C2D5-670E-403D-9FD0-034438F1821E}" dt="2023-10-08T01:16:45.210" v="4820" actId="478"/>
          <ac:spMkLst>
            <pc:docMk/>
            <pc:sldMk cId="2178127197" sldId="281"/>
            <ac:spMk id="6" creationId="{4053609F-17CF-098B-A29F-422C000B65C5}"/>
          </ac:spMkLst>
        </pc:spChg>
        <pc:spChg chg="del">
          <ac:chgData name="원종빈[ 학부재학 / 언어학과 ]" userId="e07aea9e-92ed-4da9-a75e-875ab8ec805f" providerId="ADAL" clId="{5052C2D5-670E-403D-9FD0-034438F1821E}" dt="2023-10-08T01:16:45.210" v="4820" actId="478"/>
          <ac:spMkLst>
            <pc:docMk/>
            <pc:sldMk cId="2178127197" sldId="281"/>
            <ac:spMk id="7" creationId="{6FD9BB5B-2DA9-E3E5-877D-D4385ED3CDD4}"/>
          </ac:spMkLst>
        </pc:spChg>
        <pc:spChg chg="add del mod">
          <ac:chgData name="원종빈[ 학부재학 / 언어학과 ]" userId="e07aea9e-92ed-4da9-a75e-875ab8ec805f" providerId="ADAL" clId="{5052C2D5-670E-403D-9FD0-034438F1821E}" dt="2023-10-08T01:17:39.458" v="4933" actId="478"/>
          <ac:spMkLst>
            <pc:docMk/>
            <pc:sldMk cId="2178127197" sldId="281"/>
            <ac:spMk id="8" creationId="{1260778D-61A0-4742-8DF9-2CF64B251B90}"/>
          </ac:spMkLst>
        </pc:spChg>
        <pc:picChg chg="del">
          <ac:chgData name="원종빈[ 학부재학 / 언어학과 ]" userId="e07aea9e-92ed-4da9-a75e-875ab8ec805f" providerId="ADAL" clId="{5052C2D5-670E-403D-9FD0-034438F1821E}" dt="2023-10-08T01:16:37.040" v="4819" actId="478"/>
          <ac:picMkLst>
            <pc:docMk/>
            <pc:sldMk cId="2178127197" sldId="281"/>
            <ac:picMk id="5" creationId="{473FBDBD-AE20-68A4-31EC-715B4E33DBC8}"/>
          </ac:picMkLst>
        </pc:picChg>
      </pc:sldChg>
      <pc:sldChg chg="add">
        <pc:chgData name="원종빈[ 학부재학 / 언어학과 ]" userId="e07aea9e-92ed-4da9-a75e-875ab8ec805f" providerId="ADAL" clId="{5052C2D5-670E-403D-9FD0-034438F1821E}" dt="2023-10-08T01:16:27.103" v="4814"/>
        <pc:sldMkLst>
          <pc:docMk/>
          <pc:sldMk cId="1344363364" sldId="282"/>
        </pc:sldMkLst>
      </pc:sldChg>
      <pc:sldChg chg="modSp mod">
        <pc:chgData name="원종빈[ 학부재학 / 언어학과 ]" userId="e07aea9e-92ed-4da9-a75e-875ab8ec805f" providerId="ADAL" clId="{5052C2D5-670E-403D-9FD0-034438F1821E}" dt="2023-10-10T03:28:55.486" v="7289" actId="403"/>
        <pc:sldMkLst>
          <pc:docMk/>
          <pc:sldMk cId="1724946773" sldId="283"/>
        </pc:sldMkLst>
        <pc:spChg chg="mod">
          <ac:chgData name="원종빈[ 학부재학 / 언어학과 ]" userId="e07aea9e-92ed-4da9-a75e-875ab8ec805f" providerId="ADAL" clId="{5052C2D5-670E-403D-9FD0-034438F1821E}" dt="2023-10-10T03:28:55.486" v="7289" actId="403"/>
          <ac:spMkLst>
            <pc:docMk/>
            <pc:sldMk cId="1724946773" sldId="283"/>
            <ac:spMk id="2" creationId="{AD888308-DB90-7BF0-F9B8-2E651FFBE43F}"/>
          </ac:spMkLst>
        </pc:spChg>
      </pc:sldChg>
      <pc:sldChg chg="modSp mod">
        <pc:chgData name="원종빈[ 학부재학 / 언어학과 ]" userId="e07aea9e-92ed-4da9-a75e-875ab8ec805f" providerId="ADAL" clId="{5052C2D5-670E-403D-9FD0-034438F1821E}" dt="2023-10-10T03:28:35.285" v="7285" actId="403"/>
        <pc:sldMkLst>
          <pc:docMk/>
          <pc:sldMk cId="2527511693" sldId="284"/>
        </pc:sldMkLst>
        <pc:spChg chg="mod">
          <ac:chgData name="원종빈[ 학부재학 / 언어학과 ]" userId="e07aea9e-92ed-4da9-a75e-875ab8ec805f" providerId="ADAL" clId="{5052C2D5-670E-403D-9FD0-034438F1821E}" dt="2023-10-10T03:28:35.285" v="7285" actId="403"/>
          <ac:spMkLst>
            <pc:docMk/>
            <pc:sldMk cId="2527511693" sldId="284"/>
            <ac:spMk id="2" creationId="{AD888308-DB90-7BF0-F9B8-2E651FFBE43F}"/>
          </ac:spMkLst>
        </pc:spChg>
      </pc:sldChg>
      <pc:sldChg chg="modSp mod">
        <pc:chgData name="원종빈[ 학부재학 / 언어학과 ]" userId="e07aea9e-92ed-4da9-a75e-875ab8ec805f" providerId="ADAL" clId="{5052C2D5-670E-403D-9FD0-034438F1821E}" dt="2023-10-10T03:28:30.314" v="7283" actId="404"/>
        <pc:sldMkLst>
          <pc:docMk/>
          <pc:sldMk cId="616039325" sldId="286"/>
        </pc:sldMkLst>
        <pc:spChg chg="mod">
          <ac:chgData name="원종빈[ 학부재학 / 언어학과 ]" userId="e07aea9e-92ed-4da9-a75e-875ab8ec805f" providerId="ADAL" clId="{5052C2D5-670E-403D-9FD0-034438F1821E}" dt="2023-10-10T03:28:30.314" v="7283" actId="404"/>
          <ac:spMkLst>
            <pc:docMk/>
            <pc:sldMk cId="616039325" sldId="286"/>
            <ac:spMk id="2" creationId="{AD888308-DB90-7BF0-F9B8-2E651FFBE43F}"/>
          </ac:spMkLst>
        </pc:spChg>
        <pc:picChg chg="mod">
          <ac:chgData name="원종빈[ 학부재학 / 언어학과 ]" userId="e07aea9e-92ed-4da9-a75e-875ab8ec805f" providerId="ADAL" clId="{5052C2D5-670E-403D-9FD0-034438F1821E}" dt="2023-10-10T03:28:24.998" v="7281" actId="1076"/>
          <ac:picMkLst>
            <pc:docMk/>
            <pc:sldMk cId="616039325" sldId="286"/>
            <ac:picMk id="2050" creationId="{67D10FDA-1EF6-6D4B-BD19-A94B36AE9B69}"/>
          </ac:picMkLst>
        </pc:picChg>
      </pc:sldChg>
      <pc:sldChg chg="modSp mod">
        <pc:chgData name="원종빈[ 학부재학 / 언어학과 ]" userId="e07aea9e-92ed-4da9-a75e-875ab8ec805f" providerId="ADAL" clId="{5052C2D5-670E-403D-9FD0-034438F1821E}" dt="2023-10-10T03:28:39.770" v="7286" actId="403"/>
        <pc:sldMkLst>
          <pc:docMk/>
          <pc:sldMk cId="3630721646" sldId="287"/>
        </pc:sldMkLst>
        <pc:spChg chg="mod">
          <ac:chgData name="원종빈[ 학부재학 / 언어학과 ]" userId="e07aea9e-92ed-4da9-a75e-875ab8ec805f" providerId="ADAL" clId="{5052C2D5-670E-403D-9FD0-034438F1821E}" dt="2023-10-10T03:28:39.770" v="7286" actId="403"/>
          <ac:spMkLst>
            <pc:docMk/>
            <pc:sldMk cId="3630721646" sldId="287"/>
            <ac:spMk id="2" creationId="{AD888308-DB90-7BF0-F9B8-2E651FFBE43F}"/>
          </ac:spMkLst>
        </pc:spChg>
      </pc:sldChg>
      <pc:sldChg chg="modSp mod">
        <pc:chgData name="원종빈[ 학부재학 / 언어학과 ]" userId="e07aea9e-92ed-4da9-a75e-875ab8ec805f" providerId="ADAL" clId="{5052C2D5-670E-403D-9FD0-034438F1821E}" dt="2023-10-10T03:28:46.751" v="7288" actId="404"/>
        <pc:sldMkLst>
          <pc:docMk/>
          <pc:sldMk cId="147733537" sldId="288"/>
        </pc:sldMkLst>
        <pc:spChg chg="mod">
          <ac:chgData name="원종빈[ 학부재학 / 언어학과 ]" userId="e07aea9e-92ed-4da9-a75e-875ab8ec805f" providerId="ADAL" clId="{5052C2D5-670E-403D-9FD0-034438F1821E}" dt="2023-10-10T03:28:46.751" v="7288" actId="404"/>
          <ac:spMkLst>
            <pc:docMk/>
            <pc:sldMk cId="147733537" sldId="288"/>
            <ac:spMk id="2" creationId="{AD888308-DB90-7BF0-F9B8-2E651FFBE43F}"/>
          </ac:spMkLst>
        </pc:spChg>
      </pc:sldChg>
      <pc:sldChg chg="addSp delSp modSp mod">
        <pc:chgData name="원종빈[ 학부재학 / 언어학과 ]" userId="e07aea9e-92ed-4da9-a75e-875ab8ec805f" providerId="ADAL" clId="{5052C2D5-670E-403D-9FD0-034438F1821E}" dt="2023-10-10T01:04:39.025" v="5337" actId="2711"/>
        <pc:sldMkLst>
          <pc:docMk/>
          <pc:sldMk cId="4176811237" sldId="290"/>
        </pc:sldMkLst>
        <pc:spChg chg="mod">
          <ac:chgData name="원종빈[ 학부재학 / 언어학과 ]" userId="e07aea9e-92ed-4da9-a75e-875ab8ec805f" providerId="ADAL" clId="{5052C2D5-670E-403D-9FD0-034438F1821E}" dt="2023-10-10T01:04:39.025" v="5337" actId="2711"/>
          <ac:spMkLst>
            <pc:docMk/>
            <pc:sldMk cId="4176811237" sldId="290"/>
            <ac:spMk id="2" creationId="{BCCD12EE-3BF7-F9DA-4353-0156661432B4}"/>
          </ac:spMkLst>
        </pc:spChg>
        <pc:picChg chg="add mod">
          <ac:chgData name="원종빈[ 학부재학 / 언어학과 ]" userId="e07aea9e-92ed-4da9-a75e-875ab8ec805f" providerId="ADAL" clId="{5052C2D5-670E-403D-9FD0-034438F1821E}" dt="2023-10-10T00:44:43.206" v="5195" actId="1076"/>
          <ac:picMkLst>
            <pc:docMk/>
            <pc:sldMk cId="4176811237" sldId="290"/>
            <ac:picMk id="5" creationId="{4E7FC2A6-85D4-AEB8-C61E-B887A650033A}"/>
          </ac:picMkLst>
        </pc:picChg>
        <pc:picChg chg="del">
          <ac:chgData name="원종빈[ 학부재학 / 언어학과 ]" userId="e07aea9e-92ed-4da9-a75e-875ab8ec805f" providerId="ADAL" clId="{5052C2D5-670E-403D-9FD0-034438F1821E}" dt="2023-10-10T00:44:29.057" v="5193" actId="478"/>
          <ac:picMkLst>
            <pc:docMk/>
            <pc:sldMk cId="4176811237" sldId="290"/>
            <ac:picMk id="10" creationId="{8B641024-BC76-E9A8-AFD7-AEA884BB4707}"/>
          </ac:picMkLst>
        </pc:picChg>
      </pc:sldChg>
      <pc:sldChg chg="delSp modSp del mod">
        <pc:chgData name="원종빈[ 학부재학 / 언어학과 ]" userId="e07aea9e-92ed-4da9-a75e-875ab8ec805f" providerId="ADAL" clId="{5052C2D5-670E-403D-9FD0-034438F1821E}" dt="2023-10-10T00:46:21.607" v="5203" actId="47"/>
        <pc:sldMkLst>
          <pc:docMk/>
          <pc:sldMk cId="2272144839" sldId="291"/>
        </pc:sldMkLst>
        <pc:picChg chg="del mod">
          <ac:chgData name="원종빈[ 학부재학 / 언어학과 ]" userId="e07aea9e-92ed-4da9-a75e-875ab8ec805f" providerId="ADAL" clId="{5052C2D5-670E-403D-9FD0-034438F1821E}" dt="2023-10-10T00:46:06.883" v="5198" actId="21"/>
          <ac:picMkLst>
            <pc:docMk/>
            <pc:sldMk cId="2272144839" sldId="291"/>
            <ac:picMk id="10" creationId="{2606C111-726C-84E0-0473-13933D6C3738}"/>
          </ac:picMkLst>
        </pc:picChg>
      </pc:sldChg>
      <pc:sldChg chg="modSp mod">
        <pc:chgData name="원종빈[ 학부재학 / 언어학과 ]" userId="e07aea9e-92ed-4da9-a75e-875ab8ec805f" providerId="ADAL" clId="{5052C2D5-670E-403D-9FD0-034438F1821E}" dt="2023-10-10T01:05:19.469" v="5342" actId="403"/>
        <pc:sldMkLst>
          <pc:docMk/>
          <pc:sldMk cId="622688682" sldId="292"/>
        </pc:sldMkLst>
        <pc:spChg chg="mod">
          <ac:chgData name="원종빈[ 학부재학 / 언어학과 ]" userId="e07aea9e-92ed-4da9-a75e-875ab8ec805f" providerId="ADAL" clId="{5052C2D5-670E-403D-9FD0-034438F1821E}" dt="2023-10-10T01:05:19.469" v="5342" actId="403"/>
          <ac:spMkLst>
            <pc:docMk/>
            <pc:sldMk cId="622688682" sldId="292"/>
            <ac:spMk id="2" creationId="{BCCD12EE-3BF7-F9DA-4353-0156661432B4}"/>
          </ac:spMkLst>
        </pc:spChg>
        <pc:picChg chg="mod">
          <ac:chgData name="원종빈[ 학부재학 / 언어학과 ]" userId="e07aea9e-92ed-4da9-a75e-875ab8ec805f" providerId="ADAL" clId="{5052C2D5-670E-403D-9FD0-034438F1821E}" dt="2023-10-10T00:45:08.701" v="5196" actId="1076"/>
          <ac:picMkLst>
            <pc:docMk/>
            <pc:sldMk cId="622688682" sldId="292"/>
            <ac:picMk id="8" creationId="{79E50A0A-3D80-1E29-4148-5EB1AF875411}"/>
          </ac:picMkLst>
        </pc:picChg>
      </pc:sldChg>
      <pc:sldChg chg="addSp delSp modSp mod">
        <pc:chgData name="원종빈[ 학부재학 / 언어학과 ]" userId="e07aea9e-92ed-4da9-a75e-875ab8ec805f" providerId="ADAL" clId="{5052C2D5-670E-403D-9FD0-034438F1821E}" dt="2023-10-10T01:05:27.744" v="5343" actId="2711"/>
        <pc:sldMkLst>
          <pc:docMk/>
          <pc:sldMk cId="2174873683" sldId="293"/>
        </pc:sldMkLst>
        <pc:spChg chg="mod">
          <ac:chgData name="원종빈[ 학부재학 / 언어학과 ]" userId="e07aea9e-92ed-4da9-a75e-875ab8ec805f" providerId="ADAL" clId="{5052C2D5-670E-403D-9FD0-034438F1821E}" dt="2023-10-10T01:05:27.744" v="5343" actId="2711"/>
          <ac:spMkLst>
            <pc:docMk/>
            <pc:sldMk cId="2174873683" sldId="293"/>
            <ac:spMk id="2" creationId="{BCCD12EE-3BF7-F9DA-4353-0156661432B4}"/>
          </ac:spMkLst>
        </pc:spChg>
        <pc:picChg chg="add mod">
          <ac:chgData name="원종빈[ 학부재학 / 언어학과 ]" userId="e07aea9e-92ed-4da9-a75e-875ab8ec805f" providerId="ADAL" clId="{5052C2D5-670E-403D-9FD0-034438F1821E}" dt="2023-10-10T00:46:15.363" v="5202" actId="1076"/>
          <ac:picMkLst>
            <pc:docMk/>
            <pc:sldMk cId="2174873683" sldId="293"/>
            <ac:picMk id="3" creationId="{1552C3A5-FC49-3EEC-C126-57882DF3C4C3}"/>
          </ac:picMkLst>
        </pc:picChg>
        <pc:picChg chg="del">
          <ac:chgData name="원종빈[ 학부재학 / 언어학과 ]" userId="e07aea9e-92ed-4da9-a75e-875ab8ec805f" providerId="ADAL" clId="{5052C2D5-670E-403D-9FD0-034438F1821E}" dt="2023-10-10T00:46:09.118" v="5199" actId="478"/>
          <ac:picMkLst>
            <pc:docMk/>
            <pc:sldMk cId="2174873683" sldId="293"/>
            <ac:picMk id="5" creationId="{DC3EF166-D9EB-386A-46C9-78D2F8696C2D}"/>
          </ac:picMkLst>
        </pc:picChg>
      </pc:sldChg>
      <pc:sldChg chg="addSp delSp modSp add mod">
        <pc:chgData name="원종빈[ 학부재학 / 언어학과 ]" userId="e07aea9e-92ed-4da9-a75e-875ab8ec805f" providerId="ADAL" clId="{5052C2D5-670E-403D-9FD0-034438F1821E}" dt="2023-10-10T01:05:50.150" v="5345" actId="1076"/>
        <pc:sldMkLst>
          <pc:docMk/>
          <pc:sldMk cId="3026496546" sldId="294"/>
        </pc:sldMkLst>
        <pc:spChg chg="mod">
          <ac:chgData name="원종빈[ 학부재학 / 언어학과 ]" userId="e07aea9e-92ed-4da9-a75e-875ab8ec805f" providerId="ADAL" clId="{5052C2D5-670E-403D-9FD0-034438F1821E}" dt="2023-10-10T01:05:36.572" v="5344" actId="2711"/>
          <ac:spMkLst>
            <pc:docMk/>
            <pc:sldMk cId="3026496546" sldId="294"/>
            <ac:spMk id="2" creationId="{BCCD12EE-3BF7-F9DA-4353-0156661432B4}"/>
          </ac:spMkLst>
        </pc:spChg>
        <pc:picChg chg="del">
          <ac:chgData name="원종빈[ 학부재학 / 언어학과 ]" userId="e07aea9e-92ed-4da9-a75e-875ab8ec805f" providerId="ADAL" clId="{5052C2D5-670E-403D-9FD0-034438F1821E}" dt="2023-10-10T00:53:34.584" v="5241" actId="478"/>
          <ac:picMkLst>
            <pc:docMk/>
            <pc:sldMk cId="3026496546" sldId="294"/>
            <ac:picMk id="3" creationId="{1552C3A5-FC49-3EEC-C126-57882DF3C4C3}"/>
          </ac:picMkLst>
        </pc:picChg>
        <pc:picChg chg="add del mod">
          <ac:chgData name="원종빈[ 학부재학 / 언어학과 ]" userId="e07aea9e-92ed-4da9-a75e-875ab8ec805f" providerId="ADAL" clId="{5052C2D5-670E-403D-9FD0-034438F1821E}" dt="2023-10-10T00:53:57.556" v="5248" actId="478"/>
          <ac:picMkLst>
            <pc:docMk/>
            <pc:sldMk cId="3026496546" sldId="294"/>
            <ac:picMk id="6" creationId="{6F6052E9-C045-F00E-E4AF-0863C7EF9E00}"/>
          </ac:picMkLst>
        </pc:picChg>
        <pc:picChg chg="add mod">
          <ac:chgData name="원종빈[ 학부재학 / 언어학과 ]" userId="e07aea9e-92ed-4da9-a75e-875ab8ec805f" providerId="ADAL" clId="{5052C2D5-670E-403D-9FD0-034438F1821E}" dt="2023-10-10T01:05:50.150" v="5345" actId="1076"/>
          <ac:picMkLst>
            <pc:docMk/>
            <pc:sldMk cId="3026496546" sldId="294"/>
            <ac:picMk id="8" creationId="{04A77B95-2613-1C25-5FF1-C15F7E28A41D}"/>
          </ac:picMkLst>
        </pc:picChg>
      </pc:sldChg>
      <pc:sldChg chg="addSp delSp modSp add mod">
        <pc:chgData name="원종빈[ 학부재학 / 언어학과 ]" userId="e07aea9e-92ed-4da9-a75e-875ab8ec805f" providerId="ADAL" clId="{5052C2D5-670E-403D-9FD0-034438F1821E}" dt="2023-10-10T01:06:01.555" v="5348" actId="2711"/>
        <pc:sldMkLst>
          <pc:docMk/>
          <pc:sldMk cId="1591960915" sldId="295"/>
        </pc:sldMkLst>
        <pc:spChg chg="mod">
          <ac:chgData name="원종빈[ 학부재학 / 언어학과 ]" userId="e07aea9e-92ed-4da9-a75e-875ab8ec805f" providerId="ADAL" clId="{5052C2D5-670E-403D-9FD0-034438F1821E}" dt="2023-10-10T01:06:01.555" v="5348" actId="2711"/>
          <ac:spMkLst>
            <pc:docMk/>
            <pc:sldMk cId="1591960915" sldId="295"/>
            <ac:spMk id="2" creationId="{BCCD12EE-3BF7-F9DA-4353-0156661432B4}"/>
          </ac:spMkLst>
        </pc:spChg>
        <pc:spChg chg="add del">
          <ac:chgData name="원종빈[ 학부재학 / 언어학과 ]" userId="e07aea9e-92ed-4da9-a75e-875ab8ec805f" providerId="ADAL" clId="{5052C2D5-670E-403D-9FD0-034438F1821E}" dt="2023-10-10T00:54:53.868" v="5271" actId="22"/>
          <ac:spMkLst>
            <pc:docMk/>
            <pc:sldMk cId="1591960915" sldId="295"/>
            <ac:spMk id="5" creationId="{04BB3215-C756-A24B-4AC4-CFC5CB5EE2A6}"/>
          </ac:spMkLst>
        </pc:spChg>
        <pc:picChg chg="add mod">
          <ac:chgData name="원종빈[ 학부재학 / 언어학과 ]" userId="e07aea9e-92ed-4da9-a75e-875ab8ec805f" providerId="ADAL" clId="{5052C2D5-670E-403D-9FD0-034438F1821E}" dt="2023-10-10T01:05:55.652" v="5347" actId="1076"/>
          <ac:picMkLst>
            <pc:docMk/>
            <pc:sldMk cId="1591960915" sldId="295"/>
            <ac:picMk id="7" creationId="{689E3FF0-0288-721D-C736-593990735A8E}"/>
          </ac:picMkLst>
        </pc:picChg>
      </pc:sldChg>
      <pc:sldChg chg="addSp delSp modSp add mod">
        <pc:chgData name="원종빈[ 학부재학 / 언어학과 ]" userId="e07aea9e-92ed-4da9-a75e-875ab8ec805f" providerId="ADAL" clId="{5052C2D5-670E-403D-9FD0-034438F1821E}" dt="2023-10-10T03:23:35.212" v="7271" actId="1076"/>
        <pc:sldMkLst>
          <pc:docMk/>
          <pc:sldMk cId="3237868854" sldId="296"/>
        </pc:sldMkLst>
        <pc:spChg chg="mod">
          <ac:chgData name="원종빈[ 학부재학 / 언어학과 ]" userId="e07aea9e-92ed-4da9-a75e-875ab8ec805f" providerId="ADAL" clId="{5052C2D5-670E-403D-9FD0-034438F1821E}" dt="2023-10-10T03:23:04.016" v="7266" actId="20577"/>
          <ac:spMkLst>
            <pc:docMk/>
            <pc:sldMk cId="3237868854" sldId="296"/>
            <ac:spMk id="2" creationId="{BCCD12EE-3BF7-F9DA-4353-0156661432B4}"/>
          </ac:spMkLst>
        </pc:spChg>
        <pc:picChg chg="add del mod">
          <ac:chgData name="원종빈[ 학부재학 / 언어학과 ]" userId="e07aea9e-92ed-4da9-a75e-875ab8ec805f" providerId="ADAL" clId="{5052C2D5-670E-403D-9FD0-034438F1821E}" dt="2023-10-10T03:23:17.119" v="7267" actId="478"/>
          <ac:picMkLst>
            <pc:docMk/>
            <pc:sldMk cId="3237868854" sldId="296"/>
            <ac:picMk id="5" creationId="{7F36519E-F768-DB79-7D8F-80BECE825F28}"/>
          </ac:picMkLst>
        </pc:picChg>
        <pc:picChg chg="add mod">
          <ac:chgData name="원종빈[ 학부재학 / 언어학과 ]" userId="e07aea9e-92ed-4da9-a75e-875ab8ec805f" providerId="ADAL" clId="{5052C2D5-670E-403D-9FD0-034438F1821E}" dt="2023-10-10T03:23:35.212" v="7271" actId="1076"/>
          <ac:picMkLst>
            <pc:docMk/>
            <pc:sldMk cId="3237868854" sldId="296"/>
            <ac:picMk id="6" creationId="{C18673E1-737A-3816-E663-6B5D790AC7C0}"/>
          </ac:picMkLst>
        </pc:picChg>
        <pc:picChg chg="del">
          <ac:chgData name="원종빈[ 학부재학 / 언어학과 ]" userId="e07aea9e-92ed-4da9-a75e-875ab8ec805f" providerId="ADAL" clId="{5052C2D5-670E-403D-9FD0-034438F1821E}" dt="2023-10-10T00:56:56.838" v="5310" actId="478"/>
          <ac:picMkLst>
            <pc:docMk/>
            <pc:sldMk cId="3237868854" sldId="296"/>
            <ac:picMk id="7" creationId="{689E3FF0-0288-721D-C736-593990735A8E}"/>
          </ac:picMkLst>
        </pc:picChg>
      </pc:sldChg>
      <pc:sldChg chg="addSp delSp modSp add mod">
        <pc:chgData name="원종빈[ 학부재학 / 언어학과 ]" userId="e07aea9e-92ed-4da9-a75e-875ab8ec805f" providerId="ADAL" clId="{5052C2D5-670E-403D-9FD0-034438F1821E}" dt="2023-10-10T03:21:08.523" v="7262" actId="1076"/>
        <pc:sldMkLst>
          <pc:docMk/>
          <pc:sldMk cId="3674549674" sldId="297"/>
        </pc:sldMkLst>
        <pc:spChg chg="mod">
          <ac:chgData name="원종빈[ 학부재학 / 언어학과 ]" userId="e07aea9e-92ed-4da9-a75e-875ab8ec805f" providerId="ADAL" clId="{5052C2D5-670E-403D-9FD0-034438F1821E}" dt="2023-10-10T03:20:43.321" v="7253" actId="14100"/>
          <ac:spMkLst>
            <pc:docMk/>
            <pc:sldMk cId="3674549674" sldId="297"/>
            <ac:spMk id="2" creationId="{BCCD12EE-3BF7-F9DA-4353-0156661432B4}"/>
          </ac:spMkLst>
        </pc:spChg>
        <pc:picChg chg="del">
          <ac:chgData name="원종빈[ 학부재학 / 언어학과 ]" userId="e07aea9e-92ed-4da9-a75e-875ab8ec805f" providerId="ADAL" clId="{5052C2D5-670E-403D-9FD0-034438F1821E}" dt="2023-10-10T01:02:59.334" v="5332" actId="478"/>
          <ac:picMkLst>
            <pc:docMk/>
            <pc:sldMk cId="3674549674" sldId="297"/>
            <ac:picMk id="5" creationId="{7F36519E-F768-DB79-7D8F-80BECE825F28}"/>
          </ac:picMkLst>
        </pc:picChg>
        <pc:picChg chg="add mod">
          <ac:chgData name="원종빈[ 학부재학 / 언어학과 ]" userId="e07aea9e-92ed-4da9-a75e-875ab8ec805f" providerId="ADAL" clId="{5052C2D5-670E-403D-9FD0-034438F1821E}" dt="2023-10-10T03:21:08.523" v="7262" actId="1076"/>
          <ac:picMkLst>
            <pc:docMk/>
            <pc:sldMk cId="3674549674" sldId="297"/>
            <ac:picMk id="6" creationId="{1DFF5F2B-226D-157F-91B6-9DCCE3E1F967}"/>
          </ac:picMkLst>
        </pc:picChg>
      </pc:sldChg>
      <pc:sldChg chg="modSp add mod">
        <pc:chgData name="원종빈[ 학부재학 / 언어학과 ]" userId="e07aea9e-92ed-4da9-a75e-875ab8ec805f" providerId="ADAL" clId="{5052C2D5-670E-403D-9FD0-034438F1821E}" dt="2023-10-10T03:18:41.862" v="7247" actId="20577"/>
        <pc:sldMkLst>
          <pc:docMk/>
          <pc:sldMk cId="1304500934" sldId="298"/>
        </pc:sldMkLst>
        <pc:spChg chg="mod">
          <ac:chgData name="원종빈[ 학부재학 / 언어학과 ]" userId="e07aea9e-92ed-4da9-a75e-875ab8ec805f" providerId="ADAL" clId="{5052C2D5-670E-403D-9FD0-034438F1821E}" dt="2023-10-10T03:18:41.862" v="7247" actId="20577"/>
          <ac:spMkLst>
            <pc:docMk/>
            <pc:sldMk cId="1304500934" sldId="298"/>
            <ac:spMk id="2" creationId="{AD888308-DB90-7BF0-F9B8-2E651FFBE43F}"/>
          </ac:spMkLst>
        </pc:spChg>
      </pc:sldChg>
      <pc:sldChg chg="modSp add mod">
        <pc:chgData name="원종빈[ 학부재학 / 언어학과 ]" userId="e07aea9e-92ed-4da9-a75e-875ab8ec805f" providerId="ADAL" clId="{5052C2D5-670E-403D-9FD0-034438F1821E}" dt="2023-10-10T03:16:55.936" v="7049" actId="255"/>
        <pc:sldMkLst>
          <pc:docMk/>
          <pc:sldMk cId="2010091632" sldId="299"/>
        </pc:sldMkLst>
        <pc:spChg chg="mod">
          <ac:chgData name="원종빈[ 학부재학 / 언어학과 ]" userId="e07aea9e-92ed-4da9-a75e-875ab8ec805f" providerId="ADAL" clId="{5052C2D5-670E-403D-9FD0-034438F1821E}" dt="2023-10-10T03:16:55.936" v="7049" actId="255"/>
          <ac:spMkLst>
            <pc:docMk/>
            <pc:sldMk cId="2010091632" sldId="299"/>
            <ac:spMk id="2" creationId="{AD888308-DB90-7BF0-F9B8-2E651FFBE43F}"/>
          </ac:spMkLst>
        </pc:spChg>
      </pc:sldChg>
      <pc:sldChg chg="modSp new mod">
        <pc:chgData name="원종빈[ 학부재학 / 언어학과 ]" userId="e07aea9e-92ed-4da9-a75e-875ab8ec805f" providerId="ADAL" clId="{5052C2D5-670E-403D-9FD0-034438F1821E}" dt="2023-10-10T03:10:26.449" v="6948" actId="20577"/>
        <pc:sldMkLst>
          <pc:docMk/>
          <pc:sldMk cId="3969252095" sldId="300"/>
        </pc:sldMkLst>
        <pc:spChg chg="mod">
          <ac:chgData name="원종빈[ 학부재학 / 언어학과 ]" userId="e07aea9e-92ed-4da9-a75e-875ab8ec805f" providerId="ADAL" clId="{5052C2D5-670E-403D-9FD0-034438F1821E}" dt="2023-10-10T03:10:26.449" v="6948" actId="20577"/>
          <ac:spMkLst>
            <pc:docMk/>
            <pc:sldMk cId="3969252095" sldId="300"/>
            <ac:spMk id="2" creationId="{A5A2EEB1-2622-04C0-F2DB-45ED629A917D}"/>
          </ac:spMkLst>
        </pc:spChg>
      </pc:sldChg>
    </pc:docChg>
  </pc:docChgLst>
  <pc:docChgLst>
    <pc:chgData name="원종빈[ 학부재학 / 언어학과 ]" userId="e07aea9e-92ed-4da9-a75e-875ab8ec805f" providerId="ADAL" clId="{B4C52DE9-0801-4AF7-9313-43652929B1B1}"/>
    <pc:docChg chg="undo redo custSel addSld delSld modSld sldOrd">
      <pc:chgData name="원종빈[ 학부재학 / 언어학과 ]" userId="e07aea9e-92ed-4da9-a75e-875ab8ec805f" providerId="ADAL" clId="{B4C52DE9-0801-4AF7-9313-43652929B1B1}" dt="2023-10-09T15:30:04.609" v="10746" actId="1076"/>
      <pc:docMkLst>
        <pc:docMk/>
      </pc:docMkLst>
      <pc:sldChg chg="modSp">
        <pc:chgData name="원종빈[ 학부재학 / 언어학과 ]" userId="e07aea9e-92ed-4da9-a75e-875ab8ec805f" providerId="ADAL" clId="{B4C52DE9-0801-4AF7-9313-43652929B1B1}" dt="2023-10-09T08:14:52.649" v="4642" actId="20577"/>
        <pc:sldMkLst>
          <pc:docMk/>
          <pc:sldMk cId="1703717046" sldId="256"/>
        </pc:sldMkLst>
        <pc:spChg chg="mod">
          <ac:chgData name="원종빈[ 학부재학 / 언어학과 ]" userId="e07aea9e-92ed-4da9-a75e-875ab8ec805f" providerId="ADAL" clId="{B4C52DE9-0801-4AF7-9313-43652929B1B1}" dt="2023-10-09T08:14:52.649" v="4642" actId="20577"/>
          <ac:spMkLst>
            <pc:docMk/>
            <pc:sldMk cId="1703717046" sldId="256"/>
            <ac:spMk id="2" creationId="{C661066E-9C08-B5BD-9E63-624D0DFAF6C7}"/>
          </ac:spMkLst>
        </pc:spChg>
      </pc:sldChg>
      <pc:sldChg chg="addSp delSp modSp mod">
        <pc:chgData name="원종빈[ 학부재학 / 언어학과 ]" userId="e07aea9e-92ed-4da9-a75e-875ab8ec805f" providerId="ADAL" clId="{B4C52DE9-0801-4AF7-9313-43652929B1B1}" dt="2023-10-07T13:58:11.781" v="512" actId="14100"/>
        <pc:sldMkLst>
          <pc:docMk/>
          <pc:sldMk cId="1358708473" sldId="258"/>
        </pc:sldMkLst>
        <pc:spChg chg="mod">
          <ac:chgData name="원종빈[ 학부재학 / 언어학과 ]" userId="e07aea9e-92ed-4da9-a75e-875ab8ec805f" providerId="ADAL" clId="{B4C52DE9-0801-4AF7-9313-43652929B1B1}" dt="2023-10-07T13:58:08.573" v="511" actId="255"/>
          <ac:spMkLst>
            <pc:docMk/>
            <pc:sldMk cId="1358708473" sldId="258"/>
            <ac:spMk id="2" creationId="{AD888308-DB90-7BF0-F9B8-2E651FFBE43F}"/>
          </ac:spMkLst>
        </pc:spChg>
        <pc:spChg chg="add del">
          <ac:chgData name="원종빈[ 학부재학 / 언어학과 ]" userId="e07aea9e-92ed-4da9-a75e-875ab8ec805f" providerId="ADAL" clId="{B4C52DE9-0801-4AF7-9313-43652929B1B1}" dt="2023-10-07T13:46:33.520" v="1"/>
          <ac:spMkLst>
            <pc:docMk/>
            <pc:sldMk cId="1358708473" sldId="258"/>
            <ac:spMk id="4" creationId="{B157310E-B4E1-F1D5-D8B9-58CF504A501E}"/>
          </ac:spMkLst>
        </pc:spChg>
        <pc:spChg chg="add del">
          <ac:chgData name="원종빈[ 학부재학 / 언어학과 ]" userId="e07aea9e-92ed-4da9-a75e-875ab8ec805f" providerId="ADAL" clId="{B4C52DE9-0801-4AF7-9313-43652929B1B1}" dt="2023-10-07T13:46:42" v="3"/>
          <ac:spMkLst>
            <pc:docMk/>
            <pc:sldMk cId="1358708473" sldId="258"/>
            <ac:spMk id="5" creationId="{3561C1FC-5BF6-798D-1B95-FDFE2ADA9D35}"/>
          </ac:spMkLst>
        </pc:spChg>
        <pc:spChg chg="add del mod">
          <ac:chgData name="원종빈[ 학부재학 / 언어학과 ]" userId="e07aea9e-92ed-4da9-a75e-875ab8ec805f" providerId="ADAL" clId="{B4C52DE9-0801-4AF7-9313-43652929B1B1}" dt="2023-10-07T13:46:51.789" v="7"/>
          <ac:spMkLst>
            <pc:docMk/>
            <pc:sldMk cId="1358708473" sldId="258"/>
            <ac:spMk id="6" creationId="{874C5F61-03CA-7CB0-BDCC-2D5B46BE9265}"/>
          </ac:spMkLst>
        </pc:spChg>
        <pc:picChg chg="add del mod">
          <ac:chgData name="원종빈[ 학부재학 / 언어학과 ]" userId="e07aea9e-92ed-4da9-a75e-875ab8ec805f" providerId="ADAL" clId="{B4C52DE9-0801-4AF7-9313-43652929B1B1}" dt="2023-10-07T13:52:42.392" v="160" actId="478"/>
          <ac:picMkLst>
            <pc:docMk/>
            <pc:sldMk cId="1358708473" sldId="258"/>
            <ac:picMk id="8" creationId="{75DB94EF-307F-C317-B8BC-4B1792AA1F54}"/>
          </ac:picMkLst>
        </pc:picChg>
        <pc:picChg chg="add mod">
          <ac:chgData name="원종빈[ 학부재학 / 언어학과 ]" userId="e07aea9e-92ed-4da9-a75e-875ab8ec805f" providerId="ADAL" clId="{B4C52DE9-0801-4AF7-9313-43652929B1B1}" dt="2023-10-07T13:58:11.781" v="512" actId="14100"/>
          <ac:picMkLst>
            <pc:docMk/>
            <pc:sldMk cId="1358708473" sldId="258"/>
            <ac:picMk id="1032" creationId="{F81BACF9-6BFE-7628-6921-9AACCC05A87B}"/>
          </ac:picMkLst>
        </pc:picChg>
      </pc:sldChg>
      <pc:sldChg chg="modSp mod">
        <pc:chgData name="원종빈[ 학부재학 / 언어학과 ]" userId="e07aea9e-92ed-4da9-a75e-875ab8ec805f" providerId="ADAL" clId="{B4C52DE9-0801-4AF7-9313-43652929B1B1}" dt="2023-10-09T15:01:38.437" v="10222" actId="13926"/>
        <pc:sldMkLst>
          <pc:docMk/>
          <pc:sldMk cId="3849930191" sldId="259"/>
        </pc:sldMkLst>
        <pc:spChg chg="mod">
          <ac:chgData name="원종빈[ 학부재학 / 언어학과 ]" userId="e07aea9e-92ed-4da9-a75e-875ab8ec805f" providerId="ADAL" clId="{B4C52DE9-0801-4AF7-9313-43652929B1B1}" dt="2023-10-09T15:01:38.437" v="10222" actId="13926"/>
          <ac:spMkLst>
            <pc:docMk/>
            <pc:sldMk cId="3849930191" sldId="259"/>
            <ac:spMk id="2" creationId="{AD888308-DB90-7BF0-F9B8-2E651FFBE43F}"/>
          </ac:spMkLst>
        </pc:spChg>
      </pc:sldChg>
      <pc:sldChg chg="addSp delSp modSp mod">
        <pc:chgData name="원종빈[ 학부재학 / 언어학과 ]" userId="e07aea9e-92ed-4da9-a75e-875ab8ec805f" providerId="ADAL" clId="{B4C52DE9-0801-4AF7-9313-43652929B1B1}" dt="2023-10-07T14:41:10.662" v="2135" actId="115"/>
        <pc:sldMkLst>
          <pc:docMk/>
          <pc:sldMk cId="2567350672" sldId="262"/>
        </pc:sldMkLst>
        <pc:spChg chg="mod">
          <ac:chgData name="원종빈[ 학부재학 / 언어학과 ]" userId="e07aea9e-92ed-4da9-a75e-875ab8ec805f" providerId="ADAL" clId="{B4C52DE9-0801-4AF7-9313-43652929B1B1}" dt="2023-10-07T14:41:10.662" v="2135" actId="115"/>
          <ac:spMkLst>
            <pc:docMk/>
            <pc:sldMk cId="2567350672" sldId="262"/>
            <ac:spMk id="2" creationId="{AD888308-DB90-7BF0-F9B8-2E651FFBE43F}"/>
          </ac:spMkLst>
        </pc:spChg>
        <pc:picChg chg="add del mod">
          <ac:chgData name="원종빈[ 학부재학 / 언어학과 ]" userId="e07aea9e-92ed-4da9-a75e-875ab8ec805f" providerId="ADAL" clId="{B4C52DE9-0801-4AF7-9313-43652929B1B1}" dt="2023-10-07T14:01:26.618" v="523" actId="21"/>
          <ac:picMkLst>
            <pc:docMk/>
            <pc:sldMk cId="2567350672" sldId="262"/>
            <ac:picMk id="4" creationId="{93C996AC-93D4-0494-417A-60744F55D2BB}"/>
          </ac:picMkLst>
        </pc:picChg>
      </pc:sldChg>
      <pc:sldChg chg="addSp delSp modSp mod">
        <pc:chgData name="원종빈[ 학부재학 / 언어학과 ]" userId="e07aea9e-92ed-4da9-a75e-875ab8ec805f" providerId="ADAL" clId="{B4C52DE9-0801-4AF7-9313-43652929B1B1}" dt="2023-10-07T15:15:23.753" v="4584" actId="20577"/>
        <pc:sldMkLst>
          <pc:docMk/>
          <pc:sldMk cId="1788424306" sldId="265"/>
        </pc:sldMkLst>
        <pc:spChg chg="mod">
          <ac:chgData name="원종빈[ 학부재학 / 언어학과 ]" userId="e07aea9e-92ed-4da9-a75e-875ab8ec805f" providerId="ADAL" clId="{B4C52DE9-0801-4AF7-9313-43652929B1B1}" dt="2023-10-07T15:15:23.753" v="4584" actId="20577"/>
          <ac:spMkLst>
            <pc:docMk/>
            <pc:sldMk cId="1788424306" sldId="265"/>
            <ac:spMk id="2" creationId="{AD888308-DB90-7BF0-F9B8-2E651FFBE43F}"/>
          </ac:spMkLst>
        </pc:spChg>
        <pc:spChg chg="add mod">
          <ac:chgData name="원종빈[ 학부재학 / 언어학과 ]" userId="e07aea9e-92ed-4da9-a75e-875ab8ec805f" providerId="ADAL" clId="{B4C52DE9-0801-4AF7-9313-43652929B1B1}" dt="2023-10-07T14:17:17.347" v="1095" actId="164"/>
          <ac:spMkLst>
            <pc:docMk/>
            <pc:sldMk cId="1788424306" sldId="265"/>
            <ac:spMk id="8" creationId="{6F6C7B99-4AE5-0516-C7A5-C23D556C4404}"/>
          </ac:spMkLst>
        </pc:spChg>
        <pc:grpChg chg="add mod">
          <ac:chgData name="원종빈[ 학부재학 / 언어학과 ]" userId="e07aea9e-92ed-4da9-a75e-875ab8ec805f" providerId="ADAL" clId="{B4C52DE9-0801-4AF7-9313-43652929B1B1}" dt="2023-10-07T14:17:24.221" v="1097" actId="1076"/>
          <ac:grpSpMkLst>
            <pc:docMk/>
            <pc:sldMk cId="1788424306" sldId="265"/>
            <ac:grpSpMk id="11" creationId="{0C65A4F5-C4A7-DC50-2CC7-DB41321DF51A}"/>
          </ac:grpSpMkLst>
        </pc:grpChg>
        <pc:picChg chg="add del mod">
          <ac:chgData name="원종빈[ 학부재학 / 언어학과 ]" userId="e07aea9e-92ed-4da9-a75e-875ab8ec805f" providerId="ADAL" clId="{B4C52DE9-0801-4AF7-9313-43652929B1B1}" dt="2023-10-07T14:15:16.230" v="960" actId="478"/>
          <ac:picMkLst>
            <pc:docMk/>
            <pc:sldMk cId="1788424306" sldId="265"/>
            <ac:picMk id="5" creationId="{9ED1C6CD-F7C7-A17B-B28F-904E5BC6A7AE}"/>
          </ac:picMkLst>
        </pc:picChg>
        <pc:picChg chg="add mod">
          <ac:chgData name="원종빈[ 학부재학 / 언어학과 ]" userId="e07aea9e-92ed-4da9-a75e-875ab8ec805f" providerId="ADAL" clId="{B4C52DE9-0801-4AF7-9313-43652929B1B1}" dt="2023-10-07T14:17:17.347" v="1095" actId="164"/>
          <ac:picMkLst>
            <pc:docMk/>
            <pc:sldMk cId="1788424306" sldId="265"/>
            <ac:picMk id="7" creationId="{837689E4-42AF-3915-7F6F-22146E754E80}"/>
          </ac:picMkLst>
        </pc:picChg>
        <pc:picChg chg="add mod">
          <ac:chgData name="원종빈[ 학부재학 / 언어학과 ]" userId="e07aea9e-92ed-4da9-a75e-875ab8ec805f" providerId="ADAL" clId="{B4C52DE9-0801-4AF7-9313-43652929B1B1}" dt="2023-10-07T14:17:28.705" v="1099" actId="14100"/>
          <ac:picMkLst>
            <pc:docMk/>
            <pc:sldMk cId="1788424306" sldId="265"/>
            <ac:picMk id="10" creationId="{1FC1A241-6EE1-FDD9-F6BF-FD359A4EEC5D}"/>
          </ac:picMkLst>
        </pc:picChg>
      </pc:sldChg>
      <pc:sldChg chg="addSp delSp modSp mod">
        <pc:chgData name="원종빈[ 학부재학 / 언어학과 ]" userId="e07aea9e-92ed-4da9-a75e-875ab8ec805f" providerId="ADAL" clId="{B4C52DE9-0801-4AF7-9313-43652929B1B1}" dt="2023-10-07T13:51:31.891" v="44" actId="9405"/>
        <pc:sldMkLst>
          <pc:docMk/>
          <pc:sldMk cId="1063131508" sldId="269"/>
        </pc:sldMkLst>
        <pc:spChg chg="mod">
          <ac:chgData name="원종빈[ 학부재학 / 언어학과 ]" userId="e07aea9e-92ed-4da9-a75e-875ab8ec805f" providerId="ADAL" clId="{B4C52DE9-0801-4AF7-9313-43652929B1B1}" dt="2023-10-07T13:49:11.934" v="14" actId="20577"/>
          <ac:spMkLst>
            <pc:docMk/>
            <pc:sldMk cId="1063131508" sldId="269"/>
            <ac:spMk id="2" creationId="{AD888308-DB90-7BF0-F9B8-2E651FFBE43F}"/>
          </ac:spMkLst>
        </pc:spChg>
        <pc:spChg chg="add del">
          <ac:chgData name="원종빈[ 학부재학 / 언어학과 ]" userId="e07aea9e-92ed-4da9-a75e-875ab8ec805f" providerId="ADAL" clId="{B4C52DE9-0801-4AF7-9313-43652929B1B1}" dt="2023-10-07T13:51:30.312" v="43" actId="34122"/>
          <ac:spMkLst>
            <pc:docMk/>
            <pc:sldMk cId="1063131508" sldId="269"/>
            <ac:spMk id="13" creationId="{4CD7AAFA-9A8C-4F67-8AEB-C1860707E56B}"/>
          </ac:spMkLst>
        </pc:spChg>
        <pc:picChg chg="add mod">
          <ac:chgData name="원종빈[ 학부재학 / 언어학과 ]" userId="e07aea9e-92ed-4da9-a75e-875ab8ec805f" providerId="ADAL" clId="{B4C52DE9-0801-4AF7-9313-43652929B1B1}" dt="2023-10-07T13:50:15.400" v="30" actId="1076"/>
          <ac:picMkLst>
            <pc:docMk/>
            <pc:sldMk cId="1063131508" sldId="269"/>
            <ac:picMk id="2050" creationId="{30789C06-3DEC-A34B-7DB8-C64A539E5D09}"/>
          </ac:picMkLst>
        </pc:picChg>
        <pc:picChg chg="add mod">
          <ac:chgData name="원종빈[ 학부재학 / 언어학과 ]" userId="e07aea9e-92ed-4da9-a75e-875ab8ec805f" providerId="ADAL" clId="{B4C52DE9-0801-4AF7-9313-43652929B1B1}" dt="2023-10-07T13:50:05.646" v="29" actId="1076"/>
          <ac:picMkLst>
            <pc:docMk/>
            <pc:sldMk cId="1063131508" sldId="269"/>
            <ac:picMk id="2052" creationId="{F1AE3FC9-BF09-9D1B-04CD-4BA6E965EC6D}"/>
          </ac:picMkLst>
        </pc:picChg>
        <pc:inkChg chg="add del">
          <ac:chgData name="원종빈[ 학부재학 / 언어학과 ]" userId="e07aea9e-92ed-4da9-a75e-875ab8ec805f" providerId="ADAL" clId="{B4C52DE9-0801-4AF7-9313-43652929B1B1}" dt="2023-10-07T13:50:38.131" v="32" actId="9405"/>
          <ac:inkMkLst>
            <pc:docMk/>
            <pc:sldMk cId="1063131508" sldId="269"/>
            <ac:inkMk id="4" creationId="{248D9F1F-1A65-8EFB-ADDB-E9FBA3D88806}"/>
          </ac:inkMkLst>
        </pc:inkChg>
        <pc:inkChg chg="add">
          <ac:chgData name="원종빈[ 학부재학 / 언어학과 ]" userId="e07aea9e-92ed-4da9-a75e-875ab8ec805f" providerId="ADAL" clId="{B4C52DE9-0801-4AF7-9313-43652929B1B1}" dt="2023-10-07T13:50:40.799" v="33" actId="9405"/>
          <ac:inkMkLst>
            <pc:docMk/>
            <pc:sldMk cId="1063131508" sldId="269"/>
            <ac:inkMk id="5" creationId="{50FFB899-92F5-3A86-63CA-4F4222D21348}"/>
          </ac:inkMkLst>
        </pc:inkChg>
        <pc:inkChg chg="add">
          <ac:chgData name="원종빈[ 학부재학 / 언어학과 ]" userId="e07aea9e-92ed-4da9-a75e-875ab8ec805f" providerId="ADAL" clId="{B4C52DE9-0801-4AF7-9313-43652929B1B1}" dt="2023-10-07T13:50:43.368" v="34" actId="9405"/>
          <ac:inkMkLst>
            <pc:docMk/>
            <pc:sldMk cId="1063131508" sldId="269"/>
            <ac:inkMk id="6" creationId="{C80DA0AC-3C82-CF46-26A1-D81156FF9A7E}"/>
          </ac:inkMkLst>
        </pc:inkChg>
        <pc:inkChg chg="add del">
          <ac:chgData name="원종빈[ 학부재학 / 언어학과 ]" userId="e07aea9e-92ed-4da9-a75e-875ab8ec805f" providerId="ADAL" clId="{B4C52DE9-0801-4AF7-9313-43652929B1B1}" dt="2023-10-07T13:50:45.420" v="36" actId="9405"/>
          <ac:inkMkLst>
            <pc:docMk/>
            <pc:sldMk cId="1063131508" sldId="269"/>
            <ac:inkMk id="7" creationId="{5E399183-5C9B-79BD-7B28-2C6143AA272D}"/>
          </ac:inkMkLst>
        </pc:inkChg>
        <pc:inkChg chg="add del">
          <ac:chgData name="원종빈[ 학부재학 / 언어학과 ]" userId="e07aea9e-92ed-4da9-a75e-875ab8ec805f" providerId="ADAL" clId="{B4C52DE9-0801-4AF7-9313-43652929B1B1}" dt="2023-10-07T13:50:58.069" v="38" actId="9405"/>
          <ac:inkMkLst>
            <pc:docMk/>
            <pc:sldMk cId="1063131508" sldId="269"/>
            <ac:inkMk id="8" creationId="{F30A1825-DD39-6136-9307-DCFC54B279EE}"/>
          </ac:inkMkLst>
        </pc:inkChg>
        <pc:inkChg chg="add del">
          <ac:chgData name="원종빈[ 학부재학 / 언어학과 ]" userId="e07aea9e-92ed-4da9-a75e-875ab8ec805f" providerId="ADAL" clId="{B4C52DE9-0801-4AF7-9313-43652929B1B1}" dt="2023-10-07T13:50:59.233" v="40" actId="9405"/>
          <ac:inkMkLst>
            <pc:docMk/>
            <pc:sldMk cId="1063131508" sldId="269"/>
            <ac:inkMk id="9" creationId="{7DB6E773-EFEF-9335-3938-C98AA153810B}"/>
          </ac:inkMkLst>
        </pc:inkChg>
        <pc:inkChg chg="add del">
          <ac:chgData name="원종빈[ 학부재학 / 언어학과 ]" userId="e07aea9e-92ed-4da9-a75e-875ab8ec805f" providerId="ADAL" clId="{B4C52DE9-0801-4AF7-9313-43652929B1B1}" dt="2023-10-07T13:51:31.891" v="44" actId="9405"/>
          <ac:inkMkLst>
            <pc:docMk/>
            <pc:sldMk cId="1063131508" sldId="269"/>
            <ac:inkMk id="10" creationId="{BF0D2779-199F-8E77-3ABD-8A71BB7129D5}"/>
          </ac:inkMkLst>
        </pc:inkChg>
      </pc:sldChg>
      <pc:sldChg chg="modSp add del mod">
        <pc:chgData name="원종빈[ 학부재학 / 언어학과 ]" userId="e07aea9e-92ed-4da9-a75e-875ab8ec805f" providerId="ADAL" clId="{B4C52DE9-0801-4AF7-9313-43652929B1B1}" dt="2023-10-07T13:56:58.588" v="488" actId="255"/>
        <pc:sldMkLst>
          <pc:docMk/>
          <pc:sldMk cId="3336073471" sldId="270"/>
        </pc:sldMkLst>
        <pc:spChg chg="mod">
          <ac:chgData name="원종빈[ 학부재학 / 언어학과 ]" userId="e07aea9e-92ed-4da9-a75e-875ab8ec805f" providerId="ADAL" clId="{B4C52DE9-0801-4AF7-9313-43652929B1B1}" dt="2023-10-07T13:56:58.588" v="488" actId="255"/>
          <ac:spMkLst>
            <pc:docMk/>
            <pc:sldMk cId="3336073471" sldId="270"/>
            <ac:spMk id="2" creationId="{AD888308-DB90-7BF0-F9B8-2E651FFBE43F}"/>
          </ac:spMkLst>
        </pc:spChg>
      </pc:sldChg>
      <pc:sldChg chg="addSp delSp modSp add mod">
        <pc:chgData name="원종빈[ 학부재학 / 언어학과 ]" userId="e07aea9e-92ed-4da9-a75e-875ab8ec805f" providerId="ADAL" clId="{B4C52DE9-0801-4AF7-9313-43652929B1B1}" dt="2023-10-07T14:03:59.587" v="623" actId="164"/>
        <pc:sldMkLst>
          <pc:docMk/>
          <pc:sldMk cId="2532046701" sldId="271"/>
        </pc:sldMkLst>
        <pc:spChg chg="del mod">
          <ac:chgData name="원종빈[ 학부재학 / 언어학과 ]" userId="e07aea9e-92ed-4da9-a75e-875ab8ec805f" providerId="ADAL" clId="{B4C52DE9-0801-4AF7-9313-43652929B1B1}" dt="2023-10-07T14:01:54.577" v="529" actId="478"/>
          <ac:spMkLst>
            <pc:docMk/>
            <pc:sldMk cId="2532046701" sldId="271"/>
            <ac:spMk id="2" creationId="{AD888308-DB90-7BF0-F9B8-2E651FFBE43F}"/>
          </ac:spMkLst>
        </pc:spChg>
        <pc:spChg chg="add del mod">
          <ac:chgData name="원종빈[ 학부재학 / 언어학과 ]" userId="e07aea9e-92ed-4da9-a75e-875ab8ec805f" providerId="ADAL" clId="{B4C52DE9-0801-4AF7-9313-43652929B1B1}" dt="2023-10-07T14:01:56.961" v="530" actId="478"/>
          <ac:spMkLst>
            <pc:docMk/>
            <pc:sldMk cId="2532046701" sldId="271"/>
            <ac:spMk id="7" creationId="{465F4EE6-D08D-3232-034F-CA5B8F3CD733}"/>
          </ac:spMkLst>
        </pc:spChg>
        <pc:spChg chg="add mod">
          <ac:chgData name="원종빈[ 학부재학 / 언어학과 ]" userId="e07aea9e-92ed-4da9-a75e-875ab8ec805f" providerId="ADAL" clId="{B4C52DE9-0801-4AF7-9313-43652929B1B1}" dt="2023-10-07T14:03:59.587" v="623" actId="164"/>
          <ac:spMkLst>
            <pc:docMk/>
            <pc:sldMk cId="2532046701" sldId="271"/>
            <ac:spMk id="8" creationId="{D1ECE142-5D34-CE19-33E8-970CC595349C}"/>
          </ac:spMkLst>
        </pc:spChg>
        <pc:spChg chg="add mod">
          <ac:chgData name="원종빈[ 학부재학 / 언어학과 ]" userId="e07aea9e-92ed-4da9-a75e-875ab8ec805f" providerId="ADAL" clId="{B4C52DE9-0801-4AF7-9313-43652929B1B1}" dt="2023-10-07T14:03:59.587" v="623" actId="164"/>
          <ac:spMkLst>
            <pc:docMk/>
            <pc:sldMk cId="2532046701" sldId="271"/>
            <ac:spMk id="9" creationId="{03308DA3-0ABF-3273-0CB2-B4379EBEC77A}"/>
          </ac:spMkLst>
        </pc:spChg>
        <pc:spChg chg="add mod">
          <ac:chgData name="원종빈[ 학부재학 / 언어학과 ]" userId="e07aea9e-92ed-4da9-a75e-875ab8ec805f" providerId="ADAL" clId="{B4C52DE9-0801-4AF7-9313-43652929B1B1}" dt="2023-10-07T14:03:59.587" v="623" actId="164"/>
          <ac:spMkLst>
            <pc:docMk/>
            <pc:sldMk cId="2532046701" sldId="271"/>
            <ac:spMk id="10" creationId="{360C3138-CE18-06EB-750B-3016102E8061}"/>
          </ac:spMkLst>
        </pc:spChg>
        <pc:spChg chg="add mod">
          <ac:chgData name="원종빈[ 학부재학 / 언어학과 ]" userId="e07aea9e-92ed-4da9-a75e-875ab8ec805f" providerId="ADAL" clId="{B4C52DE9-0801-4AF7-9313-43652929B1B1}" dt="2023-10-07T14:03:59.587" v="623" actId="164"/>
          <ac:spMkLst>
            <pc:docMk/>
            <pc:sldMk cId="2532046701" sldId="271"/>
            <ac:spMk id="11" creationId="{20803D48-1FD8-D642-A83E-A08BFC7617B2}"/>
          </ac:spMkLst>
        </pc:spChg>
        <pc:grpChg chg="add mod">
          <ac:chgData name="원종빈[ 학부재학 / 언어학과 ]" userId="e07aea9e-92ed-4da9-a75e-875ab8ec805f" providerId="ADAL" clId="{B4C52DE9-0801-4AF7-9313-43652929B1B1}" dt="2023-10-07T14:03:59.587" v="623" actId="164"/>
          <ac:grpSpMkLst>
            <pc:docMk/>
            <pc:sldMk cId="2532046701" sldId="271"/>
            <ac:grpSpMk id="12" creationId="{114FB794-DBFD-5DE8-77CF-5A1BA7124A86}"/>
          </ac:grpSpMkLst>
        </pc:grpChg>
        <pc:picChg chg="add mod">
          <ac:chgData name="원종빈[ 학부재학 / 언어학과 ]" userId="e07aea9e-92ed-4da9-a75e-875ab8ec805f" providerId="ADAL" clId="{B4C52DE9-0801-4AF7-9313-43652929B1B1}" dt="2023-10-07T14:03:59.587" v="623" actId="164"/>
          <ac:picMkLst>
            <pc:docMk/>
            <pc:sldMk cId="2532046701" sldId="271"/>
            <ac:picMk id="5" creationId="{B3748E5F-9D21-7404-DC99-06C14081DDD6}"/>
          </ac:picMkLst>
        </pc:picChg>
      </pc:sldChg>
      <pc:sldChg chg="add del">
        <pc:chgData name="원종빈[ 학부재학 / 언어학과 ]" userId="e07aea9e-92ed-4da9-a75e-875ab8ec805f" providerId="ADAL" clId="{B4C52DE9-0801-4AF7-9313-43652929B1B1}" dt="2023-10-07T13:49:14.794" v="16"/>
        <pc:sldMkLst>
          <pc:docMk/>
          <pc:sldMk cId="3103133796" sldId="271"/>
        </pc:sldMkLst>
      </pc:sldChg>
      <pc:sldChg chg="addSp delSp modSp add mod">
        <pc:chgData name="원종빈[ 학부재학 / 언어학과 ]" userId="e07aea9e-92ed-4da9-a75e-875ab8ec805f" providerId="ADAL" clId="{B4C52DE9-0801-4AF7-9313-43652929B1B1}" dt="2023-10-07T14:36:44.755" v="1879" actId="13926"/>
        <pc:sldMkLst>
          <pc:docMk/>
          <pc:sldMk cId="1920265678" sldId="272"/>
        </pc:sldMkLst>
        <pc:spChg chg="mod">
          <ac:chgData name="원종빈[ 학부재학 / 언어학과 ]" userId="e07aea9e-92ed-4da9-a75e-875ab8ec805f" providerId="ADAL" clId="{B4C52DE9-0801-4AF7-9313-43652929B1B1}" dt="2023-10-07T14:36:44.755" v="1879" actId="13926"/>
          <ac:spMkLst>
            <pc:docMk/>
            <pc:sldMk cId="1920265678" sldId="272"/>
            <ac:spMk id="2" creationId="{AD888308-DB90-7BF0-F9B8-2E651FFBE43F}"/>
          </ac:spMkLst>
        </pc:spChg>
        <pc:spChg chg="add mod">
          <ac:chgData name="원종빈[ 학부재학 / 언어학과 ]" userId="e07aea9e-92ed-4da9-a75e-875ab8ec805f" providerId="ADAL" clId="{B4C52DE9-0801-4AF7-9313-43652929B1B1}" dt="2023-10-07T14:27:52.396" v="1549" actId="571"/>
          <ac:spMkLst>
            <pc:docMk/>
            <pc:sldMk cId="1920265678" sldId="272"/>
            <ac:spMk id="4" creationId="{D94BA45E-258D-FB7C-E463-4727397842FA}"/>
          </ac:spMkLst>
        </pc:spChg>
        <pc:picChg chg="del">
          <ac:chgData name="원종빈[ 학부재학 / 언어학과 ]" userId="e07aea9e-92ed-4da9-a75e-875ab8ec805f" providerId="ADAL" clId="{B4C52DE9-0801-4AF7-9313-43652929B1B1}" dt="2023-10-07T14:11:55.395" v="889" actId="478"/>
          <ac:picMkLst>
            <pc:docMk/>
            <pc:sldMk cId="1920265678" sldId="272"/>
            <ac:picMk id="5" creationId="{9ED1C6CD-F7C7-A17B-B28F-904E5BC6A7AE}"/>
          </ac:picMkLst>
        </pc:picChg>
        <pc:picChg chg="add mod">
          <ac:chgData name="원종빈[ 학부재학 / 언어학과 ]" userId="e07aea9e-92ed-4da9-a75e-875ab8ec805f" providerId="ADAL" clId="{B4C52DE9-0801-4AF7-9313-43652929B1B1}" dt="2023-10-07T14:32:06.609" v="1720" actId="1076"/>
          <ac:picMkLst>
            <pc:docMk/>
            <pc:sldMk cId="1920265678" sldId="272"/>
            <ac:picMk id="7" creationId="{C02E4085-52A8-7F33-0A34-4D1C57236B3A}"/>
          </ac:picMkLst>
        </pc:picChg>
      </pc:sldChg>
      <pc:sldChg chg="add del">
        <pc:chgData name="원종빈[ 학부재학 / 언어학과 ]" userId="e07aea9e-92ed-4da9-a75e-875ab8ec805f" providerId="ADAL" clId="{B4C52DE9-0801-4AF7-9313-43652929B1B1}" dt="2023-10-07T14:01:36.974" v="526"/>
        <pc:sldMkLst>
          <pc:docMk/>
          <pc:sldMk cId="2164692379" sldId="272"/>
        </pc:sldMkLst>
      </pc:sldChg>
      <pc:sldChg chg="addSp modSp add mod">
        <pc:chgData name="원종빈[ 학부재학 / 언어학과 ]" userId="e07aea9e-92ed-4da9-a75e-875ab8ec805f" providerId="ADAL" clId="{B4C52DE9-0801-4AF7-9313-43652929B1B1}" dt="2023-10-07T14:38:29.120" v="1910" actId="20577"/>
        <pc:sldMkLst>
          <pc:docMk/>
          <pc:sldMk cId="1659298594" sldId="273"/>
        </pc:sldMkLst>
        <pc:spChg chg="mod">
          <ac:chgData name="원종빈[ 학부재학 / 언어학과 ]" userId="e07aea9e-92ed-4da9-a75e-875ab8ec805f" providerId="ADAL" clId="{B4C52DE9-0801-4AF7-9313-43652929B1B1}" dt="2023-10-07T14:38:29.120" v="1910" actId="20577"/>
          <ac:spMkLst>
            <pc:docMk/>
            <pc:sldMk cId="1659298594" sldId="273"/>
            <ac:spMk id="2" creationId="{AD888308-DB90-7BF0-F9B8-2E651FFBE43F}"/>
          </ac:spMkLst>
        </pc:spChg>
        <pc:spChg chg="add mod">
          <ac:chgData name="원종빈[ 학부재학 / 언어학과 ]" userId="e07aea9e-92ed-4da9-a75e-875ab8ec805f" providerId="ADAL" clId="{B4C52DE9-0801-4AF7-9313-43652929B1B1}" dt="2023-10-07T14:34:35.375" v="1786" actId="14100"/>
          <ac:spMkLst>
            <pc:docMk/>
            <pc:sldMk cId="1659298594" sldId="273"/>
            <ac:spMk id="7" creationId="{1763B863-A7A7-92BD-3BDF-C98790B33A63}"/>
          </ac:spMkLst>
        </pc:spChg>
        <pc:picChg chg="add mod">
          <ac:chgData name="원종빈[ 학부재학 / 언어학과 ]" userId="e07aea9e-92ed-4da9-a75e-875ab8ec805f" providerId="ADAL" clId="{B4C52DE9-0801-4AF7-9313-43652929B1B1}" dt="2023-10-07T14:34:38.207" v="1787" actId="1076"/>
          <ac:picMkLst>
            <pc:docMk/>
            <pc:sldMk cId="1659298594" sldId="273"/>
            <ac:picMk id="5" creationId="{F442AD6E-2801-09D6-EB40-469CC93E7C7D}"/>
          </ac:picMkLst>
        </pc:picChg>
        <pc:picChg chg="add mod">
          <ac:chgData name="원종빈[ 학부재학 / 언어학과 ]" userId="e07aea9e-92ed-4da9-a75e-875ab8ec805f" providerId="ADAL" clId="{B4C52DE9-0801-4AF7-9313-43652929B1B1}" dt="2023-10-07T14:33:06.303" v="1733" actId="1076"/>
          <ac:picMkLst>
            <pc:docMk/>
            <pc:sldMk cId="1659298594" sldId="273"/>
            <ac:picMk id="6" creationId="{887DB445-B4E4-D6B9-CC19-412F79026E93}"/>
          </ac:picMkLst>
        </pc:picChg>
      </pc:sldChg>
      <pc:sldChg chg="addSp delSp modSp add mod ord">
        <pc:chgData name="원종빈[ 학부재학 / 언어학과 ]" userId="e07aea9e-92ed-4da9-a75e-875ab8ec805f" providerId="ADAL" clId="{B4C52DE9-0801-4AF7-9313-43652929B1B1}" dt="2023-10-09T14:03:24.302" v="6882" actId="20577"/>
        <pc:sldMkLst>
          <pc:docMk/>
          <pc:sldMk cId="2792291987" sldId="274"/>
        </pc:sldMkLst>
        <pc:spChg chg="mod">
          <ac:chgData name="원종빈[ 학부재학 / 언어학과 ]" userId="e07aea9e-92ed-4da9-a75e-875ab8ec805f" providerId="ADAL" clId="{B4C52DE9-0801-4AF7-9313-43652929B1B1}" dt="2023-10-09T14:03:24.302" v="6882" actId="20577"/>
          <ac:spMkLst>
            <pc:docMk/>
            <pc:sldMk cId="2792291987" sldId="274"/>
            <ac:spMk id="2" creationId="{AD888308-DB90-7BF0-F9B8-2E651FFBE43F}"/>
          </ac:spMkLst>
        </pc:spChg>
        <pc:spChg chg="del">
          <ac:chgData name="원종빈[ 학부재학 / 언어학과 ]" userId="e07aea9e-92ed-4da9-a75e-875ab8ec805f" providerId="ADAL" clId="{B4C52DE9-0801-4AF7-9313-43652929B1B1}" dt="2023-10-07T14:39:14.042" v="1913" actId="478"/>
          <ac:spMkLst>
            <pc:docMk/>
            <pc:sldMk cId="2792291987" sldId="274"/>
            <ac:spMk id="7" creationId="{1763B863-A7A7-92BD-3BDF-C98790B33A63}"/>
          </ac:spMkLst>
        </pc:spChg>
        <pc:picChg chg="mod">
          <ac:chgData name="원종빈[ 학부재학 / 언어학과 ]" userId="e07aea9e-92ed-4da9-a75e-875ab8ec805f" providerId="ADAL" clId="{B4C52DE9-0801-4AF7-9313-43652929B1B1}" dt="2023-10-09T08:23:31.482" v="4647" actId="1076"/>
          <ac:picMkLst>
            <pc:docMk/>
            <pc:sldMk cId="2792291987" sldId="274"/>
            <ac:picMk id="4" creationId="{A93848EB-FC85-AE5F-BF83-535CEB009759}"/>
          </ac:picMkLst>
        </pc:picChg>
        <pc:picChg chg="del">
          <ac:chgData name="원종빈[ 학부재학 / 언어학과 ]" userId="e07aea9e-92ed-4da9-a75e-875ab8ec805f" providerId="ADAL" clId="{B4C52DE9-0801-4AF7-9313-43652929B1B1}" dt="2023-10-07T14:39:13.343" v="1912" actId="478"/>
          <ac:picMkLst>
            <pc:docMk/>
            <pc:sldMk cId="2792291987" sldId="274"/>
            <ac:picMk id="5" creationId="{F442AD6E-2801-09D6-EB40-469CC93E7C7D}"/>
          </ac:picMkLst>
        </pc:picChg>
        <pc:picChg chg="del">
          <ac:chgData name="원종빈[ 학부재학 / 언어학과 ]" userId="e07aea9e-92ed-4da9-a75e-875ab8ec805f" providerId="ADAL" clId="{B4C52DE9-0801-4AF7-9313-43652929B1B1}" dt="2023-10-07T14:39:14.391" v="1914" actId="478"/>
          <ac:picMkLst>
            <pc:docMk/>
            <pc:sldMk cId="2792291987" sldId="274"/>
            <ac:picMk id="6" creationId="{887DB445-B4E4-D6B9-CC19-412F79026E93}"/>
          </ac:picMkLst>
        </pc:picChg>
        <pc:picChg chg="add mod">
          <ac:chgData name="원종빈[ 학부재학 / 언어학과 ]" userId="e07aea9e-92ed-4da9-a75e-875ab8ec805f" providerId="ADAL" clId="{B4C52DE9-0801-4AF7-9313-43652929B1B1}" dt="2023-10-07T14:39:32.409" v="1921" actId="1076"/>
          <ac:picMkLst>
            <pc:docMk/>
            <pc:sldMk cId="2792291987" sldId="274"/>
            <ac:picMk id="3074" creationId="{F79B6716-F683-F2E6-EB28-4D6B47CFC997}"/>
          </ac:picMkLst>
        </pc:picChg>
      </pc:sldChg>
      <pc:sldChg chg="delSp modSp add mod">
        <pc:chgData name="원종빈[ 학부재학 / 언어학과 ]" userId="e07aea9e-92ed-4da9-a75e-875ab8ec805f" providerId="ADAL" clId="{B4C52DE9-0801-4AF7-9313-43652929B1B1}" dt="2023-10-07T15:18:23.095" v="4586" actId="20577"/>
        <pc:sldMkLst>
          <pc:docMk/>
          <pc:sldMk cId="264543415" sldId="275"/>
        </pc:sldMkLst>
        <pc:spChg chg="mod">
          <ac:chgData name="원종빈[ 학부재학 / 언어학과 ]" userId="e07aea9e-92ed-4da9-a75e-875ab8ec805f" providerId="ADAL" clId="{B4C52DE9-0801-4AF7-9313-43652929B1B1}" dt="2023-10-07T15:18:23.095" v="4586" actId="20577"/>
          <ac:spMkLst>
            <pc:docMk/>
            <pc:sldMk cId="264543415" sldId="275"/>
            <ac:spMk id="2" creationId="{AD888308-DB90-7BF0-F9B8-2E651FFBE43F}"/>
          </ac:spMkLst>
        </pc:spChg>
        <pc:picChg chg="del">
          <ac:chgData name="원종빈[ 학부재학 / 언어학과 ]" userId="e07aea9e-92ed-4da9-a75e-875ab8ec805f" providerId="ADAL" clId="{B4C52DE9-0801-4AF7-9313-43652929B1B1}" dt="2023-10-07T14:45:01.402" v="2472" actId="478"/>
          <ac:picMkLst>
            <pc:docMk/>
            <pc:sldMk cId="264543415" sldId="275"/>
            <ac:picMk id="7" creationId="{C02E4085-52A8-7F33-0A34-4D1C57236B3A}"/>
          </ac:picMkLst>
        </pc:picChg>
      </pc:sldChg>
      <pc:sldChg chg="delSp add del mod">
        <pc:chgData name="원종빈[ 학부재학 / 언어학과 ]" userId="e07aea9e-92ed-4da9-a75e-875ab8ec805f" providerId="ADAL" clId="{B4C52DE9-0801-4AF7-9313-43652929B1B1}" dt="2023-10-07T14:39:20.495" v="1919" actId="47"/>
        <pc:sldMkLst>
          <pc:docMk/>
          <pc:sldMk cId="2057293843" sldId="275"/>
        </pc:sldMkLst>
        <pc:spChg chg="del">
          <ac:chgData name="원종빈[ 학부재학 / 언어학과 ]" userId="e07aea9e-92ed-4da9-a75e-875ab8ec805f" providerId="ADAL" clId="{B4C52DE9-0801-4AF7-9313-43652929B1B1}" dt="2023-10-07T14:39:18.043" v="1917" actId="478"/>
          <ac:spMkLst>
            <pc:docMk/>
            <pc:sldMk cId="2057293843" sldId="275"/>
            <ac:spMk id="7" creationId="{1763B863-A7A7-92BD-3BDF-C98790B33A63}"/>
          </ac:spMkLst>
        </pc:spChg>
        <pc:picChg chg="del">
          <ac:chgData name="원종빈[ 학부재학 / 언어학과 ]" userId="e07aea9e-92ed-4da9-a75e-875ab8ec805f" providerId="ADAL" clId="{B4C52DE9-0801-4AF7-9313-43652929B1B1}" dt="2023-10-07T14:39:17.272" v="1916" actId="478"/>
          <ac:picMkLst>
            <pc:docMk/>
            <pc:sldMk cId="2057293843" sldId="275"/>
            <ac:picMk id="5" creationId="{F442AD6E-2801-09D6-EB40-469CC93E7C7D}"/>
          </ac:picMkLst>
        </pc:picChg>
        <pc:picChg chg="del">
          <ac:chgData name="원종빈[ 학부재학 / 언어학과 ]" userId="e07aea9e-92ed-4da9-a75e-875ab8ec805f" providerId="ADAL" clId="{B4C52DE9-0801-4AF7-9313-43652929B1B1}" dt="2023-10-07T14:39:18.386" v="1918" actId="478"/>
          <ac:picMkLst>
            <pc:docMk/>
            <pc:sldMk cId="2057293843" sldId="275"/>
            <ac:picMk id="6" creationId="{887DB445-B4E4-D6B9-CC19-412F79026E93}"/>
          </ac:picMkLst>
        </pc:picChg>
      </pc:sldChg>
      <pc:sldChg chg="delSp modSp add del mod ord">
        <pc:chgData name="원종빈[ 학부재학 / 언어학과 ]" userId="e07aea9e-92ed-4da9-a75e-875ab8ec805f" providerId="ADAL" clId="{B4C52DE9-0801-4AF7-9313-43652929B1B1}" dt="2023-10-07T15:06:35.455" v="3967" actId="47"/>
        <pc:sldMkLst>
          <pc:docMk/>
          <pc:sldMk cId="1781273617" sldId="276"/>
        </pc:sldMkLst>
        <pc:spChg chg="mod">
          <ac:chgData name="원종빈[ 학부재학 / 언어학과 ]" userId="e07aea9e-92ed-4da9-a75e-875ab8ec805f" providerId="ADAL" clId="{B4C52DE9-0801-4AF7-9313-43652929B1B1}" dt="2023-10-07T15:06:24.298" v="3963" actId="20577"/>
          <ac:spMkLst>
            <pc:docMk/>
            <pc:sldMk cId="1781273617" sldId="276"/>
            <ac:spMk id="2" creationId="{AD888308-DB90-7BF0-F9B8-2E651FFBE43F}"/>
          </ac:spMkLst>
        </pc:spChg>
        <pc:spChg chg="del">
          <ac:chgData name="원종빈[ 학부재학 / 언어학과 ]" userId="e07aea9e-92ed-4da9-a75e-875ab8ec805f" providerId="ADAL" clId="{B4C52DE9-0801-4AF7-9313-43652929B1B1}" dt="2023-10-07T14:47:29.809" v="2886" actId="478"/>
          <ac:spMkLst>
            <pc:docMk/>
            <pc:sldMk cId="1781273617" sldId="276"/>
            <ac:spMk id="7" creationId="{1763B863-A7A7-92BD-3BDF-C98790B33A63}"/>
          </ac:spMkLst>
        </pc:spChg>
        <pc:picChg chg="del">
          <ac:chgData name="원종빈[ 학부재학 / 언어학과 ]" userId="e07aea9e-92ed-4da9-a75e-875ab8ec805f" providerId="ADAL" clId="{B4C52DE9-0801-4AF7-9313-43652929B1B1}" dt="2023-10-07T14:47:29.010" v="2885" actId="478"/>
          <ac:picMkLst>
            <pc:docMk/>
            <pc:sldMk cId="1781273617" sldId="276"/>
            <ac:picMk id="5" creationId="{F442AD6E-2801-09D6-EB40-469CC93E7C7D}"/>
          </ac:picMkLst>
        </pc:picChg>
        <pc:picChg chg="del">
          <ac:chgData name="원종빈[ 학부재학 / 언어학과 ]" userId="e07aea9e-92ed-4da9-a75e-875ab8ec805f" providerId="ADAL" clId="{B4C52DE9-0801-4AF7-9313-43652929B1B1}" dt="2023-10-07T14:47:30.313" v="2887" actId="478"/>
          <ac:picMkLst>
            <pc:docMk/>
            <pc:sldMk cId="1781273617" sldId="276"/>
            <ac:picMk id="6" creationId="{887DB445-B4E4-D6B9-CC19-412F79026E93}"/>
          </ac:picMkLst>
        </pc:picChg>
      </pc:sldChg>
      <pc:sldChg chg="modSp add mod">
        <pc:chgData name="원종빈[ 학부재학 / 언어학과 ]" userId="e07aea9e-92ed-4da9-a75e-875ab8ec805f" providerId="ADAL" clId="{B4C52DE9-0801-4AF7-9313-43652929B1B1}" dt="2023-10-09T08:33:29.636" v="4953" actId="20577"/>
        <pc:sldMkLst>
          <pc:docMk/>
          <pc:sldMk cId="3773654776" sldId="277"/>
        </pc:sldMkLst>
        <pc:spChg chg="mod">
          <ac:chgData name="원종빈[ 학부재학 / 언어학과 ]" userId="e07aea9e-92ed-4da9-a75e-875ab8ec805f" providerId="ADAL" clId="{B4C52DE9-0801-4AF7-9313-43652929B1B1}" dt="2023-10-09T08:33:29.636" v="4953" actId="20577"/>
          <ac:spMkLst>
            <pc:docMk/>
            <pc:sldMk cId="3773654776" sldId="277"/>
            <ac:spMk id="2" creationId="{AD888308-DB90-7BF0-F9B8-2E651FFBE43F}"/>
          </ac:spMkLst>
        </pc:spChg>
      </pc:sldChg>
      <pc:sldChg chg="delSp modSp add mod ord">
        <pc:chgData name="원종빈[ 학부재학 / 언어학과 ]" userId="e07aea9e-92ed-4da9-a75e-875ab8ec805f" providerId="ADAL" clId="{B4C52DE9-0801-4AF7-9313-43652929B1B1}" dt="2023-10-07T15:18:53.742" v="4626" actId="403"/>
        <pc:sldMkLst>
          <pc:docMk/>
          <pc:sldMk cId="1119461248" sldId="278"/>
        </pc:sldMkLst>
        <pc:spChg chg="mod">
          <ac:chgData name="원종빈[ 학부재학 / 언어학과 ]" userId="e07aea9e-92ed-4da9-a75e-875ab8ec805f" providerId="ADAL" clId="{B4C52DE9-0801-4AF7-9313-43652929B1B1}" dt="2023-10-07T15:18:53.742" v="4626" actId="403"/>
          <ac:spMkLst>
            <pc:docMk/>
            <pc:sldMk cId="1119461248" sldId="278"/>
            <ac:spMk id="2" creationId="{AD888308-DB90-7BF0-F9B8-2E651FFBE43F}"/>
          </ac:spMkLst>
        </pc:spChg>
        <pc:picChg chg="del">
          <ac:chgData name="원종빈[ 학부재학 / 언어학과 ]" userId="e07aea9e-92ed-4da9-a75e-875ab8ec805f" providerId="ADAL" clId="{B4C52DE9-0801-4AF7-9313-43652929B1B1}" dt="2023-10-07T15:07:01.871" v="4023" actId="478"/>
          <ac:picMkLst>
            <pc:docMk/>
            <pc:sldMk cId="1119461248" sldId="278"/>
            <ac:picMk id="3074" creationId="{F79B6716-F683-F2E6-EB28-4D6B47CFC997}"/>
          </ac:picMkLst>
        </pc:picChg>
      </pc:sldChg>
      <pc:sldChg chg="modSp mod">
        <pc:chgData name="원종빈[ 학부재학 / 언어학과 ]" userId="e07aea9e-92ed-4da9-a75e-875ab8ec805f" providerId="ADAL" clId="{B4C52DE9-0801-4AF7-9313-43652929B1B1}" dt="2023-10-09T08:43:55.157" v="5171" actId="207"/>
        <pc:sldMkLst>
          <pc:docMk/>
          <pc:sldMk cId="2547680952" sldId="280"/>
        </pc:sldMkLst>
        <pc:spChg chg="mod">
          <ac:chgData name="원종빈[ 학부재학 / 언어학과 ]" userId="e07aea9e-92ed-4da9-a75e-875ab8ec805f" providerId="ADAL" clId="{B4C52DE9-0801-4AF7-9313-43652929B1B1}" dt="2023-10-09T08:43:55.157" v="5171" actId="207"/>
          <ac:spMkLst>
            <pc:docMk/>
            <pc:sldMk cId="2547680952" sldId="280"/>
            <ac:spMk id="2" creationId="{AD888308-DB90-7BF0-F9B8-2E651FFBE43F}"/>
          </ac:spMkLst>
        </pc:spChg>
      </pc:sldChg>
      <pc:sldChg chg="modSp mod">
        <pc:chgData name="원종빈[ 학부재학 / 언어학과 ]" userId="e07aea9e-92ed-4da9-a75e-875ab8ec805f" providerId="ADAL" clId="{B4C52DE9-0801-4AF7-9313-43652929B1B1}" dt="2023-10-09T14:01:20.910" v="6824" actId="207"/>
        <pc:sldMkLst>
          <pc:docMk/>
          <pc:sldMk cId="2178127197" sldId="281"/>
        </pc:sldMkLst>
        <pc:spChg chg="mod">
          <ac:chgData name="원종빈[ 학부재학 / 언어학과 ]" userId="e07aea9e-92ed-4da9-a75e-875ab8ec805f" providerId="ADAL" clId="{B4C52DE9-0801-4AF7-9313-43652929B1B1}" dt="2023-10-09T14:01:20.910" v="6824" actId="207"/>
          <ac:spMkLst>
            <pc:docMk/>
            <pc:sldMk cId="2178127197" sldId="281"/>
            <ac:spMk id="2" creationId="{AD888308-DB90-7BF0-F9B8-2E651FFBE43F}"/>
          </ac:spMkLst>
        </pc:spChg>
      </pc:sldChg>
      <pc:sldChg chg="del">
        <pc:chgData name="원종빈[ 학부재학 / 언어학과 ]" userId="e07aea9e-92ed-4da9-a75e-875ab8ec805f" providerId="ADAL" clId="{B4C52DE9-0801-4AF7-9313-43652929B1B1}" dt="2023-10-09T08:45:09.909" v="5172" actId="2696"/>
        <pc:sldMkLst>
          <pc:docMk/>
          <pc:sldMk cId="1344363364" sldId="282"/>
        </pc:sldMkLst>
      </pc:sldChg>
      <pc:sldChg chg="delSp modSp add mod ord">
        <pc:chgData name="원종빈[ 학부재학 / 언어학과 ]" userId="e07aea9e-92ed-4da9-a75e-875ab8ec805f" providerId="ADAL" clId="{B4C52DE9-0801-4AF7-9313-43652929B1B1}" dt="2023-10-09T14:01:07.791" v="6823" actId="20577"/>
        <pc:sldMkLst>
          <pc:docMk/>
          <pc:sldMk cId="1724946773" sldId="283"/>
        </pc:sldMkLst>
        <pc:spChg chg="mod">
          <ac:chgData name="원종빈[ 학부재학 / 언어학과 ]" userId="e07aea9e-92ed-4da9-a75e-875ab8ec805f" providerId="ADAL" clId="{B4C52DE9-0801-4AF7-9313-43652929B1B1}" dt="2023-10-09T14:01:07.791" v="6823" actId="20577"/>
          <ac:spMkLst>
            <pc:docMk/>
            <pc:sldMk cId="1724946773" sldId="283"/>
            <ac:spMk id="2" creationId="{AD888308-DB90-7BF0-F9B8-2E651FFBE43F}"/>
          </ac:spMkLst>
        </pc:spChg>
        <pc:spChg chg="del">
          <ac:chgData name="원종빈[ 학부재학 / 언어학과 ]" userId="e07aea9e-92ed-4da9-a75e-875ab8ec805f" providerId="ADAL" clId="{B4C52DE9-0801-4AF7-9313-43652929B1B1}" dt="2023-10-09T08:38:50.652" v="4991" actId="478"/>
          <ac:spMkLst>
            <pc:docMk/>
            <pc:sldMk cId="1724946773" sldId="283"/>
            <ac:spMk id="6" creationId="{4053609F-17CF-098B-A29F-422C000B65C5}"/>
          </ac:spMkLst>
        </pc:spChg>
        <pc:spChg chg="del">
          <ac:chgData name="원종빈[ 학부재학 / 언어학과 ]" userId="e07aea9e-92ed-4da9-a75e-875ab8ec805f" providerId="ADAL" clId="{B4C52DE9-0801-4AF7-9313-43652929B1B1}" dt="2023-10-09T08:38:49.989" v="4990" actId="478"/>
          <ac:spMkLst>
            <pc:docMk/>
            <pc:sldMk cId="1724946773" sldId="283"/>
            <ac:spMk id="7" creationId="{6FD9BB5B-2DA9-E3E5-877D-D4385ED3CDD4}"/>
          </ac:spMkLst>
        </pc:spChg>
        <pc:picChg chg="del">
          <ac:chgData name="원종빈[ 학부재학 / 언어학과 ]" userId="e07aea9e-92ed-4da9-a75e-875ab8ec805f" providerId="ADAL" clId="{B4C52DE9-0801-4AF7-9313-43652929B1B1}" dt="2023-10-09T08:38:47.996" v="4989" actId="478"/>
          <ac:picMkLst>
            <pc:docMk/>
            <pc:sldMk cId="1724946773" sldId="283"/>
            <ac:picMk id="5" creationId="{473FBDBD-AE20-68A4-31EC-715B4E33DBC8}"/>
          </ac:picMkLst>
        </pc:picChg>
      </pc:sldChg>
      <pc:sldChg chg="modSp add mod">
        <pc:chgData name="원종빈[ 학부재학 / 언어학과 ]" userId="e07aea9e-92ed-4da9-a75e-875ab8ec805f" providerId="ADAL" clId="{B4C52DE9-0801-4AF7-9313-43652929B1B1}" dt="2023-10-09T14:49:31.421" v="9929" actId="404"/>
        <pc:sldMkLst>
          <pc:docMk/>
          <pc:sldMk cId="2527511693" sldId="284"/>
        </pc:sldMkLst>
        <pc:spChg chg="mod">
          <ac:chgData name="원종빈[ 학부재학 / 언어학과 ]" userId="e07aea9e-92ed-4da9-a75e-875ab8ec805f" providerId="ADAL" clId="{B4C52DE9-0801-4AF7-9313-43652929B1B1}" dt="2023-10-09T14:49:31.421" v="9929" actId="404"/>
          <ac:spMkLst>
            <pc:docMk/>
            <pc:sldMk cId="2527511693" sldId="284"/>
            <ac:spMk id="2" creationId="{AD888308-DB90-7BF0-F9B8-2E651FFBE43F}"/>
          </ac:spMkLst>
        </pc:spChg>
      </pc:sldChg>
      <pc:sldChg chg="addSp delSp modSp add mod">
        <pc:chgData name="원종빈[ 학부재학 / 언어학과 ]" userId="e07aea9e-92ed-4da9-a75e-875ab8ec805f" providerId="ADAL" clId="{B4C52DE9-0801-4AF7-9313-43652929B1B1}" dt="2023-10-09T14:30:51.518" v="8902" actId="255"/>
        <pc:sldMkLst>
          <pc:docMk/>
          <pc:sldMk cId="2134734181" sldId="285"/>
        </pc:sldMkLst>
        <pc:spChg chg="mod">
          <ac:chgData name="원종빈[ 학부재학 / 언어학과 ]" userId="e07aea9e-92ed-4da9-a75e-875ab8ec805f" providerId="ADAL" clId="{B4C52DE9-0801-4AF7-9313-43652929B1B1}" dt="2023-10-09T14:30:51.518" v="8902" actId="255"/>
          <ac:spMkLst>
            <pc:docMk/>
            <pc:sldMk cId="2134734181" sldId="285"/>
            <ac:spMk id="2" creationId="{AD888308-DB90-7BF0-F9B8-2E651FFBE43F}"/>
          </ac:spMkLst>
        </pc:spChg>
        <pc:spChg chg="add mod">
          <ac:chgData name="원종빈[ 학부재학 / 언어학과 ]" userId="e07aea9e-92ed-4da9-a75e-875ab8ec805f" providerId="ADAL" clId="{B4C52DE9-0801-4AF7-9313-43652929B1B1}" dt="2023-10-09T14:17:43.046" v="7691" actId="1037"/>
          <ac:spMkLst>
            <pc:docMk/>
            <pc:sldMk cId="2134734181" sldId="285"/>
            <ac:spMk id="6" creationId="{A7CF9D72-AFF1-DFAF-2198-B983FA2AF12E}"/>
          </ac:spMkLst>
        </pc:spChg>
        <pc:spChg chg="add mod">
          <ac:chgData name="원종빈[ 학부재학 / 언어학과 ]" userId="e07aea9e-92ed-4da9-a75e-875ab8ec805f" providerId="ADAL" clId="{B4C52DE9-0801-4AF7-9313-43652929B1B1}" dt="2023-10-09T14:18:23.601" v="7702" actId="1582"/>
          <ac:spMkLst>
            <pc:docMk/>
            <pc:sldMk cId="2134734181" sldId="285"/>
            <ac:spMk id="9" creationId="{6F0E8887-941C-4D5E-B0DB-2931B1A7F151}"/>
          </ac:spMkLst>
        </pc:spChg>
        <pc:spChg chg="add del mod">
          <ac:chgData name="원종빈[ 학부재학 / 언어학과 ]" userId="e07aea9e-92ed-4da9-a75e-875ab8ec805f" providerId="ADAL" clId="{B4C52DE9-0801-4AF7-9313-43652929B1B1}" dt="2023-10-09T14:23:22.795" v="8007"/>
          <ac:spMkLst>
            <pc:docMk/>
            <pc:sldMk cId="2134734181" sldId="285"/>
            <ac:spMk id="10" creationId="{56EBB209-B7B6-5669-2B1B-7A683C9992B2}"/>
          </ac:spMkLst>
        </pc:spChg>
        <pc:picChg chg="add mod">
          <ac:chgData name="원종빈[ 학부재학 / 언어학과 ]" userId="e07aea9e-92ed-4da9-a75e-875ab8ec805f" providerId="ADAL" clId="{B4C52DE9-0801-4AF7-9313-43652929B1B1}" dt="2023-10-09T14:17:38.470" v="7672" actId="1076"/>
          <ac:picMkLst>
            <pc:docMk/>
            <pc:sldMk cId="2134734181" sldId="285"/>
            <ac:picMk id="5" creationId="{F8ABAAD3-DB21-BF27-6585-468C01D9F3CA}"/>
          </ac:picMkLst>
        </pc:picChg>
        <pc:picChg chg="add mod">
          <ac:chgData name="원종빈[ 학부재학 / 언어학과 ]" userId="e07aea9e-92ed-4da9-a75e-875ab8ec805f" providerId="ADAL" clId="{B4C52DE9-0801-4AF7-9313-43652929B1B1}" dt="2023-10-09T14:24:05.058" v="8014" actId="14100"/>
          <ac:picMkLst>
            <pc:docMk/>
            <pc:sldMk cId="2134734181" sldId="285"/>
            <ac:picMk id="12" creationId="{5AA5D12B-C088-2179-0D14-CF68F204298E}"/>
          </ac:picMkLst>
        </pc:picChg>
        <pc:picChg chg="add del mod">
          <ac:chgData name="원종빈[ 학부재학 / 언어학과 ]" userId="e07aea9e-92ed-4da9-a75e-875ab8ec805f" providerId="ADAL" clId="{B4C52DE9-0801-4AF7-9313-43652929B1B1}" dt="2023-10-09T14:11:11.164" v="7363" actId="478"/>
          <ac:picMkLst>
            <pc:docMk/>
            <pc:sldMk cId="2134734181" sldId="285"/>
            <ac:picMk id="1026" creationId="{3AC04EAF-FBE0-6FE9-2C06-5EDF68A70508}"/>
          </ac:picMkLst>
        </pc:picChg>
        <pc:picChg chg="add del mod">
          <ac:chgData name="원종빈[ 학부재학 / 언어학과 ]" userId="e07aea9e-92ed-4da9-a75e-875ab8ec805f" providerId="ADAL" clId="{B4C52DE9-0801-4AF7-9313-43652929B1B1}" dt="2023-10-09T14:24:10.997" v="8016" actId="21"/>
          <ac:picMkLst>
            <pc:docMk/>
            <pc:sldMk cId="2134734181" sldId="285"/>
            <ac:picMk id="1028" creationId="{5E80171F-544D-21B2-FEA6-16E667BB84E4}"/>
          </ac:picMkLst>
        </pc:picChg>
        <pc:cxnChg chg="add mod">
          <ac:chgData name="원종빈[ 학부재학 / 언어학과 ]" userId="e07aea9e-92ed-4da9-a75e-875ab8ec805f" providerId="ADAL" clId="{B4C52DE9-0801-4AF7-9313-43652929B1B1}" dt="2023-10-09T14:18:00.207" v="7695" actId="208"/>
          <ac:cxnSpMkLst>
            <pc:docMk/>
            <pc:sldMk cId="2134734181" sldId="285"/>
            <ac:cxnSpMk id="8" creationId="{D4FA9086-0286-F6DB-0D9C-0A092D697E1E}"/>
          </ac:cxnSpMkLst>
        </pc:cxnChg>
      </pc:sldChg>
      <pc:sldChg chg="addSp modSp add mod">
        <pc:chgData name="원종빈[ 학부재학 / 언어학과 ]" userId="e07aea9e-92ed-4da9-a75e-875ab8ec805f" providerId="ADAL" clId="{B4C52DE9-0801-4AF7-9313-43652929B1B1}" dt="2023-10-09T14:46:09.079" v="9887" actId="20577"/>
        <pc:sldMkLst>
          <pc:docMk/>
          <pc:sldMk cId="616039325" sldId="286"/>
        </pc:sldMkLst>
        <pc:spChg chg="mod">
          <ac:chgData name="원종빈[ 학부재학 / 언어학과 ]" userId="e07aea9e-92ed-4da9-a75e-875ab8ec805f" providerId="ADAL" clId="{B4C52DE9-0801-4AF7-9313-43652929B1B1}" dt="2023-10-09T14:46:09.079" v="9887" actId="20577"/>
          <ac:spMkLst>
            <pc:docMk/>
            <pc:sldMk cId="616039325" sldId="286"/>
            <ac:spMk id="2" creationId="{AD888308-DB90-7BF0-F9B8-2E651FFBE43F}"/>
          </ac:spMkLst>
        </pc:spChg>
        <pc:picChg chg="add mod">
          <ac:chgData name="원종빈[ 학부재학 / 언어학과 ]" userId="e07aea9e-92ed-4da9-a75e-875ab8ec805f" providerId="ADAL" clId="{B4C52DE9-0801-4AF7-9313-43652929B1B1}" dt="2023-10-09T14:46:05.409" v="9885" actId="1076"/>
          <ac:picMkLst>
            <pc:docMk/>
            <pc:sldMk cId="616039325" sldId="286"/>
            <ac:picMk id="2050" creationId="{67D10FDA-1EF6-6D4B-BD19-A94B36AE9B69}"/>
          </ac:picMkLst>
        </pc:picChg>
      </pc:sldChg>
      <pc:sldChg chg="add del">
        <pc:chgData name="원종빈[ 학부재학 / 언어학과 ]" userId="e07aea9e-92ed-4da9-a75e-875ab8ec805f" providerId="ADAL" clId="{B4C52DE9-0801-4AF7-9313-43652929B1B1}" dt="2023-10-09T14:24:15.520" v="8018"/>
        <pc:sldMkLst>
          <pc:docMk/>
          <pc:sldMk cId="645165072" sldId="286"/>
        </pc:sldMkLst>
      </pc:sldChg>
      <pc:sldChg chg="modSp add mod">
        <pc:chgData name="원종빈[ 학부재학 / 언어학과 ]" userId="e07aea9e-92ed-4da9-a75e-875ab8ec805f" providerId="ADAL" clId="{B4C52DE9-0801-4AF7-9313-43652929B1B1}" dt="2023-10-09T14:49:39.926" v="9934" actId="404"/>
        <pc:sldMkLst>
          <pc:docMk/>
          <pc:sldMk cId="3630721646" sldId="287"/>
        </pc:sldMkLst>
        <pc:spChg chg="mod">
          <ac:chgData name="원종빈[ 학부재학 / 언어학과 ]" userId="e07aea9e-92ed-4da9-a75e-875ab8ec805f" providerId="ADAL" clId="{B4C52DE9-0801-4AF7-9313-43652929B1B1}" dt="2023-10-09T14:49:39.926" v="9934" actId="404"/>
          <ac:spMkLst>
            <pc:docMk/>
            <pc:sldMk cId="3630721646" sldId="287"/>
            <ac:spMk id="2" creationId="{AD888308-DB90-7BF0-F9B8-2E651FFBE43F}"/>
          </ac:spMkLst>
        </pc:spChg>
      </pc:sldChg>
      <pc:sldChg chg="modSp add mod">
        <pc:chgData name="원종빈[ 학부재학 / 언어학과 ]" userId="e07aea9e-92ed-4da9-a75e-875ab8ec805f" providerId="ADAL" clId="{B4C52DE9-0801-4AF7-9313-43652929B1B1}" dt="2023-10-09T15:00:01.388" v="10221" actId="20577"/>
        <pc:sldMkLst>
          <pc:docMk/>
          <pc:sldMk cId="147733537" sldId="288"/>
        </pc:sldMkLst>
        <pc:spChg chg="mod">
          <ac:chgData name="원종빈[ 학부재학 / 언어학과 ]" userId="e07aea9e-92ed-4da9-a75e-875ab8ec805f" providerId="ADAL" clId="{B4C52DE9-0801-4AF7-9313-43652929B1B1}" dt="2023-10-09T15:00:01.388" v="10221" actId="20577"/>
          <ac:spMkLst>
            <pc:docMk/>
            <pc:sldMk cId="147733537" sldId="288"/>
            <ac:spMk id="2" creationId="{AD888308-DB90-7BF0-F9B8-2E651FFBE43F}"/>
          </ac:spMkLst>
        </pc:spChg>
      </pc:sldChg>
      <pc:sldChg chg="modSp add del mod">
        <pc:chgData name="원종빈[ 학부재학 / 언어학과 ]" userId="e07aea9e-92ed-4da9-a75e-875ab8ec805f" providerId="ADAL" clId="{B4C52DE9-0801-4AF7-9313-43652929B1B1}" dt="2023-10-09T15:11:31.336" v="10595" actId="2696"/>
        <pc:sldMkLst>
          <pc:docMk/>
          <pc:sldMk cId="306593174" sldId="289"/>
        </pc:sldMkLst>
        <pc:spChg chg="mod">
          <ac:chgData name="원종빈[ 학부재학 / 언어학과 ]" userId="e07aea9e-92ed-4da9-a75e-875ab8ec805f" providerId="ADAL" clId="{B4C52DE9-0801-4AF7-9313-43652929B1B1}" dt="2023-10-09T15:02:14.932" v="10260" actId="20577"/>
          <ac:spMkLst>
            <pc:docMk/>
            <pc:sldMk cId="306593174" sldId="289"/>
            <ac:spMk id="2" creationId="{AD888308-DB90-7BF0-F9B8-2E651FFBE43F}"/>
          </ac:spMkLst>
        </pc:spChg>
      </pc:sldChg>
      <pc:sldChg chg="addSp delSp modSp new mod">
        <pc:chgData name="원종빈[ 학부재학 / 언어학과 ]" userId="e07aea9e-92ed-4da9-a75e-875ab8ec805f" providerId="ADAL" clId="{B4C52DE9-0801-4AF7-9313-43652929B1B1}" dt="2023-10-09T15:24:16.955" v="10719" actId="113"/>
        <pc:sldMkLst>
          <pc:docMk/>
          <pc:sldMk cId="4176811237" sldId="290"/>
        </pc:sldMkLst>
        <pc:spChg chg="mod">
          <ac:chgData name="원종빈[ 학부재학 / 언어학과 ]" userId="e07aea9e-92ed-4da9-a75e-875ab8ec805f" providerId="ADAL" clId="{B4C52DE9-0801-4AF7-9313-43652929B1B1}" dt="2023-10-09T15:24:16.955" v="10719" actId="113"/>
          <ac:spMkLst>
            <pc:docMk/>
            <pc:sldMk cId="4176811237" sldId="290"/>
            <ac:spMk id="2" creationId="{BCCD12EE-3BF7-F9DA-4353-0156661432B4}"/>
          </ac:spMkLst>
        </pc:spChg>
        <pc:spChg chg="del">
          <ac:chgData name="원종빈[ 학부재학 / 언어학과 ]" userId="e07aea9e-92ed-4da9-a75e-875ab8ec805f" providerId="ADAL" clId="{B4C52DE9-0801-4AF7-9313-43652929B1B1}" dt="2023-10-09T15:05:49.503" v="10436" actId="22"/>
          <ac:spMkLst>
            <pc:docMk/>
            <pc:sldMk cId="4176811237" sldId="290"/>
            <ac:spMk id="3" creationId="{5153603E-2CE6-9FD9-44A1-52A899556F6F}"/>
          </ac:spMkLst>
        </pc:spChg>
        <pc:spChg chg="add del mod">
          <ac:chgData name="원종빈[ 학부재학 / 언어학과 ]" userId="e07aea9e-92ed-4da9-a75e-875ab8ec805f" providerId="ADAL" clId="{B4C52DE9-0801-4AF7-9313-43652929B1B1}" dt="2023-10-09T15:23:57.013" v="10716" actId="478"/>
          <ac:spMkLst>
            <pc:docMk/>
            <pc:sldMk cId="4176811237" sldId="290"/>
            <ac:spMk id="8" creationId="{822AB310-F0A8-637C-F49A-20E331204A1A}"/>
          </ac:spMkLst>
        </pc:spChg>
        <pc:picChg chg="add del mod ord">
          <ac:chgData name="원종빈[ 학부재학 / 언어학과 ]" userId="e07aea9e-92ed-4da9-a75e-875ab8ec805f" providerId="ADAL" clId="{B4C52DE9-0801-4AF7-9313-43652929B1B1}" dt="2023-10-09T15:18:34.662" v="10684" actId="478"/>
          <ac:picMkLst>
            <pc:docMk/>
            <pc:sldMk cId="4176811237" sldId="290"/>
            <ac:picMk id="6" creationId="{4DC4FA65-AE2D-4392-C3CB-A708D34D5B56}"/>
          </ac:picMkLst>
        </pc:picChg>
        <pc:picChg chg="add mod">
          <ac:chgData name="원종빈[ 학부재학 / 언어학과 ]" userId="e07aea9e-92ed-4da9-a75e-875ab8ec805f" providerId="ADAL" clId="{B4C52DE9-0801-4AF7-9313-43652929B1B1}" dt="2023-10-09T15:18:40.477" v="10686" actId="1076"/>
          <ac:picMkLst>
            <pc:docMk/>
            <pc:sldMk cId="4176811237" sldId="290"/>
            <ac:picMk id="10" creationId="{8B641024-BC76-E9A8-AFD7-AEA884BB4707}"/>
          </ac:picMkLst>
        </pc:picChg>
      </pc:sldChg>
      <pc:sldChg chg="addSp delSp modSp add mod">
        <pc:chgData name="원종빈[ 학부재학 / 언어학과 ]" userId="e07aea9e-92ed-4da9-a75e-875ab8ec805f" providerId="ADAL" clId="{B4C52DE9-0801-4AF7-9313-43652929B1B1}" dt="2023-10-09T15:30:04.609" v="10746" actId="1076"/>
        <pc:sldMkLst>
          <pc:docMk/>
          <pc:sldMk cId="2272144839" sldId="291"/>
        </pc:sldMkLst>
        <pc:spChg chg="mod">
          <ac:chgData name="원종빈[ 학부재학 / 언어학과 ]" userId="e07aea9e-92ed-4da9-a75e-875ab8ec805f" providerId="ADAL" clId="{B4C52DE9-0801-4AF7-9313-43652929B1B1}" dt="2023-10-09T15:24:24.374" v="10723" actId="20577"/>
          <ac:spMkLst>
            <pc:docMk/>
            <pc:sldMk cId="2272144839" sldId="291"/>
            <ac:spMk id="2" creationId="{BCCD12EE-3BF7-F9DA-4353-0156661432B4}"/>
          </ac:spMkLst>
        </pc:spChg>
        <pc:spChg chg="add del mod">
          <ac:chgData name="원종빈[ 학부재학 / 언어학과 ]" userId="e07aea9e-92ed-4da9-a75e-875ab8ec805f" providerId="ADAL" clId="{B4C52DE9-0801-4AF7-9313-43652929B1B1}" dt="2023-10-09T15:09:53.524" v="10541" actId="478"/>
          <ac:spMkLst>
            <pc:docMk/>
            <pc:sldMk cId="2272144839" sldId="291"/>
            <ac:spMk id="8" creationId="{E5DFC9B4-0063-1C6A-EFBE-F369AC249C10}"/>
          </ac:spMkLst>
        </pc:spChg>
        <pc:picChg chg="add del mod">
          <ac:chgData name="원종빈[ 학부재학 / 언어학과 ]" userId="e07aea9e-92ed-4da9-a75e-875ab8ec805f" providerId="ADAL" clId="{B4C52DE9-0801-4AF7-9313-43652929B1B1}" dt="2023-10-09T15:29:50.627" v="10742" actId="478"/>
          <ac:picMkLst>
            <pc:docMk/>
            <pc:sldMk cId="2272144839" sldId="291"/>
            <ac:picMk id="5" creationId="{DC3EF166-D9EB-386A-46C9-78D2F8696C2D}"/>
          </ac:picMkLst>
        </pc:picChg>
        <pc:picChg chg="del">
          <ac:chgData name="원종빈[ 학부재학 / 언어학과 ]" userId="e07aea9e-92ed-4da9-a75e-875ab8ec805f" providerId="ADAL" clId="{B4C52DE9-0801-4AF7-9313-43652929B1B1}" dt="2023-10-09T15:09:43.909" v="10539" actId="478"/>
          <ac:picMkLst>
            <pc:docMk/>
            <pc:sldMk cId="2272144839" sldId="291"/>
            <ac:picMk id="6" creationId="{4DC4FA65-AE2D-4392-C3CB-A708D34D5B56}"/>
          </ac:picMkLst>
        </pc:picChg>
        <pc:picChg chg="add mod">
          <ac:chgData name="원종빈[ 학부재학 / 언어학과 ]" userId="e07aea9e-92ed-4da9-a75e-875ab8ec805f" providerId="ADAL" clId="{B4C52DE9-0801-4AF7-9313-43652929B1B1}" dt="2023-10-09T15:30:04.609" v="10746" actId="1076"/>
          <ac:picMkLst>
            <pc:docMk/>
            <pc:sldMk cId="2272144839" sldId="291"/>
            <ac:picMk id="10" creationId="{2606C111-726C-84E0-0473-13933D6C3738}"/>
          </ac:picMkLst>
        </pc:picChg>
      </pc:sldChg>
      <pc:sldChg chg="addSp delSp modSp add mod">
        <pc:chgData name="원종빈[ 학부재학 / 언어학과 ]" userId="e07aea9e-92ed-4da9-a75e-875ab8ec805f" providerId="ADAL" clId="{B4C52DE9-0801-4AF7-9313-43652929B1B1}" dt="2023-10-09T15:24:20.503" v="10721" actId="20577"/>
        <pc:sldMkLst>
          <pc:docMk/>
          <pc:sldMk cId="622688682" sldId="292"/>
        </pc:sldMkLst>
        <pc:spChg chg="mod">
          <ac:chgData name="원종빈[ 학부재학 / 언어학과 ]" userId="e07aea9e-92ed-4da9-a75e-875ab8ec805f" providerId="ADAL" clId="{B4C52DE9-0801-4AF7-9313-43652929B1B1}" dt="2023-10-09T15:24:20.503" v="10721" actId="20577"/>
          <ac:spMkLst>
            <pc:docMk/>
            <pc:sldMk cId="622688682" sldId="292"/>
            <ac:spMk id="2" creationId="{BCCD12EE-3BF7-F9DA-4353-0156661432B4}"/>
          </ac:spMkLst>
        </pc:spChg>
        <pc:spChg chg="add del mod">
          <ac:chgData name="원종빈[ 학부재학 / 언어학과 ]" userId="e07aea9e-92ed-4da9-a75e-875ab8ec805f" providerId="ADAL" clId="{B4C52DE9-0801-4AF7-9313-43652929B1B1}" dt="2023-10-09T15:23:24.808" v="10711" actId="478"/>
          <ac:spMkLst>
            <pc:docMk/>
            <pc:sldMk cId="622688682" sldId="292"/>
            <ac:spMk id="5" creationId="{C4DFAE63-1244-1BA9-950D-066E5C85C68F}"/>
          </ac:spMkLst>
        </pc:spChg>
        <pc:picChg chg="del">
          <ac:chgData name="원종빈[ 학부재학 / 언어학과 ]" userId="e07aea9e-92ed-4da9-a75e-875ab8ec805f" providerId="ADAL" clId="{B4C52DE9-0801-4AF7-9313-43652929B1B1}" dt="2023-10-09T15:23:22.558" v="10710" actId="478"/>
          <ac:picMkLst>
            <pc:docMk/>
            <pc:sldMk cId="622688682" sldId="292"/>
            <ac:picMk id="6" creationId="{4DC4FA65-AE2D-4392-C3CB-A708D34D5B56}"/>
          </ac:picMkLst>
        </pc:picChg>
        <pc:picChg chg="add mod modCrop">
          <ac:chgData name="원종빈[ 학부재학 / 언어학과 ]" userId="e07aea9e-92ed-4da9-a75e-875ab8ec805f" providerId="ADAL" clId="{B4C52DE9-0801-4AF7-9313-43652929B1B1}" dt="2023-10-09T15:23:46.457" v="10715" actId="732"/>
          <ac:picMkLst>
            <pc:docMk/>
            <pc:sldMk cId="622688682" sldId="292"/>
            <ac:picMk id="8" creationId="{79E50A0A-3D80-1E29-4148-5EB1AF875411}"/>
          </ac:picMkLst>
        </pc:picChg>
      </pc:sldChg>
      <pc:sldChg chg="modSp add mod">
        <pc:chgData name="원종빈[ 학부재학 / 언어학과 ]" userId="e07aea9e-92ed-4da9-a75e-875ab8ec805f" providerId="ADAL" clId="{B4C52DE9-0801-4AF7-9313-43652929B1B1}" dt="2023-10-09T15:29:29.668" v="10741"/>
        <pc:sldMkLst>
          <pc:docMk/>
          <pc:sldMk cId="2174873683" sldId="293"/>
        </pc:sldMkLst>
        <pc:spChg chg="mod">
          <ac:chgData name="원종빈[ 학부재학 / 언어학과 ]" userId="e07aea9e-92ed-4da9-a75e-875ab8ec805f" providerId="ADAL" clId="{B4C52DE9-0801-4AF7-9313-43652929B1B1}" dt="2023-10-09T15:29:29.668" v="10741"/>
          <ac:spMkLst>
            <pc:docMk/>
            <pc:sldMk cId="2174873683" sldId="293"/>
            <ac:spMk id="2" creationId="{BCCD12EE-3BF7-F9DA-4353-0156661432B4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7T13:50:40.7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 0,'-1'31,"-12"58,8-56,-3 49,-5 101,0 28,14 341,0-533,1 0,8 35,-8-42,3 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7T13:50:43.3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133 0,'-14'171,"0"3,12-127,-9 51,-2 43,14 644,-2-758,-2 0,-7 34,-2 6,8-44,-1 0,-11 30,9-34,1 1,1 0,-5 34,9-33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61427-E3EB-47A7-899A-9EFD2BE11C9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6678F-DEDB-4976-92CF-010EA048B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149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/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2539-AC20-4321-870F-1FF7494FF5E4}" type="datetime1">
              <a:rPr lang="en-US" altLang="ko-KR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0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1F72-F7F5-4604-A749-0473E6DD4067}" type="datetime1">
              <a:rPr lang="en-US" altLang="ko-KR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0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E4A1-E0E0-45E0-A70F-C4B49413C3CE}" type="datetime1">
              <a:rPr lang="en-US" altLang="ko-KR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82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FB43-796E-48BB-B9B6-CA1C43CD43BB}" type="datetime1">
              <a:rPr lang="en-US" altLang="ko-KR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66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A0034-8A15-4087-BA2D-B4D851E9C710}" type="datetime1">
              <a:rPr lang="en-US" altLang="ko-KR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2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B7BE-B7E9-41FB-B526-75D4C056D714}" type="datetime1">
              <a:rPr lang="en-US" altLang="ko-KR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3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5FA0F061-2D3E-43F4-B53A-6741353931B7}" type="datetime1">
              <a:rPr lang="en-US" altLang="ko-KR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7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7CD-BA20-4AF4-AD23-B11FC56E65EF}" type="datetime1">
              <a:rPr lang="en-US" altLang="ko-KR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1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F916-AA2B-4FEB-817A-F308A750F9CD}" type="datetime1">
              <a:rPr lang="en-US" altLang="ko-KR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7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32B0-EF3F-4ACC-BD4A-E4077454505A}" type="datetime1">
              <a:rPr lang="en-US" altLang="ko-KR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7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39AA-8CB6-4816-B33D-42C76C1EAB02}" type="datetime1">
              <a:rPr lang="en-US" altLang="ko-KR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tx1"/>
                </a:solidFill>
              </a:defRPr>
            </a:lvl1pPr>
          </a:lstStyle>
          <a:p>
            <a:fld id="{B6DBB66B-1899-41AF-8C98-E0E0B9615779}" type="datetime1">
              <a:rPr lang="en-US" altLang="ko-KR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5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66" r:id="rId6"/>
    <p:sldLayoutId id="2147483762" r:id="rId7"/>
    <p:sldLayoutId id="2147483763" r:id="rId8"/>
    <p:sldLayoutId id="2147483764" r:id="rId9"/>
    <p:sldLayoutId id="2147483765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aringfireball.net/projects/markdown/syntax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ko/v2" TargetMode="External"/><Relationship Id="rId2" Type="http://schemas.openxmlformats.org/officeDocument/2006/relationships/hyperlink" Target="https://missing-semester-kr.github.io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medium.com/@rwxrob/html-was-a-bad-idea-8f45f4db4d35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5" Type="http://schemas.openxmlformats.org/officeDocument/2006/relationships/image" Target="../media/image70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ongbin-kr.github.io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하늘이(가) 표시된 사진&#10;&#10;중간 신뢰도로 자동 생성된 설명">
            <a:extLst>
              <a:ext uri="{FF2B5EF4-FFF2-40B4-BE49-F238E27FC236}">
                <a16:creationId xmlns:a16="http://schemas.microsoft.com/office/drawing/2014/main" id="{11851AE1-8D2B-3844-8953-9861DF39E2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29" r="-1" b="13751"/>
          <a:stretch/>
        </p:blipFill>
        <p:spPr>
          <a:xfrm>
            <a:off x="4118" y="10"/>
            <a:ext cx="12188932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CF0998E-D577-43EA-A7B8-E3EC67F75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C364D-882B-4786-89FB-1703C1A5C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3205874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661066E-9C08-B5BD-9E63-624D0DFAF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11674130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5000" dirty="0">
                <a:solidFill>
                  <a:srgbClr val="FFFFFF"/>
                </a:solidFill>
              </a:rPr>
              <a:t>Missing Semester</a:t>
            </a:r>
            <a:br>
              <a:rPr lang="en-US" altLang="ko-KR" sz="5000" dirty="0">
                <a:solidFill>
                  <a:srgbClr val="FFFFFF"/>
                </a:solidFill>
              </a:rPr>
            </a:br>
            <a:r>
              <a:rPr lang="en-US" altLang="ko-KR" sz="5000" dirty="0">
                <a:solidFill>
                  <a:srgbClr val="FFFFFF"/>
                </a:solidFill>
              </a:rPr>
              <a:t>of your NLP classes</a:t>
            </a:r>
            <a:endParaRPr lang="ko-KR" altLang="en-US" sz="5000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D65B78-06A5-3813-A90D-48C7CCEDB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68" y="1804896"/>
            <a:ext cx="5040785" cy="1828799"/>
          </a:xfrm>
        </p:spPr>
        <p:txBody>
          <a:bodyPr anchor="b"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Git &amp; </a:t>
            </a:r>
            <a:r>
              <a:rPr lang="en-US" altLang="ko-KR" dirty="0" err="1">
                <a:solidFill>
                  <a:srgbClr val="FFFFFF"/>
                </a:solidFill>
              </a:rPr>
              <a:t>Github</a:t>
            </a:r>
            <a:r>
              <a:rPr lang="en-US" altLang="ko-KR" dirty="0">
                <a:solidFill>
                  <a:srgbClr val="FFFFFF"/>
                </a:solidFill>
              </a:rPr>
              <a:t>, Markdown,</a:t>
            </a:r>
          </a:p>
          <a:p>
            <a:r>
              <a:rPr lang="en-US" altLang="ko-KR" dirty="0">
                <a:solidFill>
                  <a:srgbClr val="FFFFFF"/>
                </a:solidFill>
              </a:rPr>
              <a:t>and Terminal Basic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023811-DCE1-0726-D5E3-276183F4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E656A-B716-6498-766F-9EDE92AFBE83}"/>
              </a:ext>
            </a:extLst>
          </p:cNvPr>
          <p:cNvSpPr txBox="1"/>
          <p:nvPr/>
        </p:nvSpPr>
        <p:spPr>
          <a:xfrm>
            <a:off x="6578138" y="5623811"/>
            <a:ext cx="5065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2"/>
                </a:solidFill>
              </a:rPr>
              <a:t>2018131605 </a:t>
            </a:r>
            <a:r>
              <a:rPr lang="ko-KR" altLang="en-US" sz="2400" dirty="0">
                <a:solidFill>
                  <a:schemeClr val="bg2"/>
                </a:solidFill>
              </a:rPr>
              <a:t>언어학과 원종빈</a:t>
            </a:r>
          </a:p>
        </p:txBody>
      </p:sp>
      <p:pic>
        <p:nvPicPr>
          <p:cNvPr id="1026" name="Picture 2" descr="@KU-CLING">
            <a:extLst>
              <a:ext uri="{FF2B5EF4-FFF2-40B4-BE49-F238E27FC236}">
                <a16:creationId xmlns:a16="http://schemas.microsoft.com/office/drawing/2014/main" id="{D60A67EF-F895-2FB4-E4DF-06B344BDF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330" y="116347"/>
            <a:ext cx="862060" cy="86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71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88308-DB90-7BF0-F9B8-2E651FFB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8407"/>
            <a:ext cx="11276801" cy="4870457"/>
          </a:xfrm>
        </p:spPr>
        <p:txBody>
          <a:bodyPr/>
          <a:lstStyle/>
          <a:p>
            <a:r>
              <a:rPr lang="en-US" altLang="ko-KR" sz="2000" b="0" dirty="0"/>
              <a:t>1. Git &amp; </a:t>
            </a:r>
            <a:r>
              <a:rPr lang="en-US" altLang="ko-KR" sz="2000" b="0" dirty="0" err="1"/>
              <a:t>Github</a:t>
            </a:r>
            <a:br>
              <a:rPr lang="en-US" altLang="ko-KR" u="sng" dirty="0"/>
            </a:br>
            <a:r>
              <a:rPr lang="en-US" altLang="ko-KR" sz="2000" b="0" dirty="0"/>
              <a:t>	</a:t>
            </a:r>
            <a:br>
              <a:rPr lang="en-US" altLang="ko-KR" sz="2000" b="0" dirty="0"/>
            </a:br>
            <a:r>
              <a:rPr lang="en-US" altLang="ko-KR" sz="2800" b="0" u="sng" dirty="0"/>
              <a:t>- </a:t>
            </a:r>
            <a:r>
              <a:rPr lang="ko-KR" altLang="en-US" sz="2800" u="sng" dirty="0"/>
              <a:t>실습 </a:t>
            </a:r>
            <a:r>
              <a:rPr lang="en-US" altLang="ko-KR" sz="2800" u="sng" dirty="0"/>
              <a:t>0: </a:t>
            </a:r>
            <a:r>
              <a:rPr lang="ko-KR" altLang="en-US" sz="2800" u="sng" dirty="0"/>
              <a:t>깃 기본 설정</a:t>
            </a:r>
            <a:br>
              <a:rPr lang="en-US" altLang="ko-KR" sz="2800" u="sng" dirty="0"/>
            </a:br>
            <a:r>
              <a:rPr lang="en-US" altLang="ko-KR" sz="1000" b="0" dirty="0"/>
              <a:t>	</a:t>
            </a:r>
            <a:br>
              <a:rPr lang="en-US" altLang="ko-KR" sz="2800" b="0" dirty="0"/>
            </a:br>
            <a:r>
              <a:rPr lang="en-US" altLang="ko-KR" sz="2200" b="0" dirty="0"/>
              <a:t>	</a:t>
            </a:r>
            <a:r>
              <a:rPr lang="en-US" altLang="ko-KR" sz="2200" u="sng" dirty="0"/>
              <a:t>1. </a:t>
            </a:r>
            <a:r>
              <a:rPr lang="ko-KR" altLang="en-US" sz="2200" u="sng" dirty="0"/>
              <a:t>사용자명을 설정하자</a:t>
            </a:r>
            <a:r>
              <a:rPr lang="en-US" altLang="ko-KR" sz="2200" u="sng" dirty="0"/>
              <a:t>!</a:t>
            </a:r>
            <a:br>
              <a:rPr lang="en-US" altLang="ko-KR" sz="2200" u="sng" dirty="0"/>
            </a:br>
            <a:r>
              <a:rPr lang="en-US" altLang="ko-KR" sz="500" b="0" dirty="0"/>
              <a:t>	</a:t>
            </a:r>
            <a:br>
              <a:rPr lang="en-US" altLang="ko-KR" sz="2200" dirty="0"/>
            </a:br>
            <a:r>
              <a:rPr lang="en-US" altLang="ko-KR" sz="2400" b="0" dirty="0"/>
              <a:t>		</a:t>
            </a:r>
            <a:r>
              <a:rPr lang="en-US" altLang="ko-KR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$ git config</a:t>
            </a:r>
            <a:r>
              <a:rPr lang="ko-KR" altLang="en-US" sz="2400" dirty="0">
                <a:solidFill>
                  <a:schemeClr val="bg1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–-global user.name [user-name]</a:t>
            </a:r>
            <a:br>
              <a:rPr lang="en-US" altLang="ko-KR" sz="2200" b="0" dirty="0"/>
            </a:br>
            <a:br>
              <a:rPr lang="en-US" altLang="ko-KR" sz="2200" b="0" dirty="0"/>
            </a:br>
            <a:r>
              <a:rPr lang="en-US" altLang="ko-KR" sz="2200" b="0" dirty="0"/>
              <a:t>	</a:t>
            </a:r>
            <a:r>
              <a:rPr lang="en-US" altLang="ko-KR" sz="2200" u="sng" dirty="0"/>
              <a:t>2. </a:t>
            </a:r>
            <a:r>
              <a:rPr lang="ko-KR" altLang="en-US" sz="2200" u="sng" dirty="0"/>
              <a:t>사용자 이메일도 설정해주자</a:t>
            </a:r>
            <a:r>
              <a:rPr lang="en-US" altLang="ko-KR" sz="2200" u="sng" dirty="0"/>
              <a:t>!</a:t>
            </a:r>
            <a:br>
              <a:rPr lang="en-US" altLang="ko-KR" sz="2200" u="sng" dirty="0"/>
            </a:br>
            <a:r>
              <a:rPr lang="en-US" altLang="ko-KR" sz="800" b="0" dirty="0"/>
              <a:t>	</a:t>
            </a:r>
            <a:br>
              <a:rPr lang="en-US" altLang="ko-KR" sz="2200" b="0" dirty="0"/>
            </a:br>
            <a:r>
              <a:rPr lang="en-US" altLang="ko-KR" sz="2200" b="0" dirty="0"/>
              <a:t>		</a:t>
            </a:r>
            <a:r>
              <a:rPr lang="en-US" altLang="ko-KR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$ git config --global </a:t>
            </a:r>
            <a:r>
              <a:rPr lang="en-US" altLang="ko-KR" sz="2400" dirty="0" err="1">
                <a:solidFill>
                  <a:schemeClr val="bg1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user.email</a:t>
            </a:r>
            <a:r>
              <a:rPr lang="en-US" altLang="ko-KR" sz="2400" dirty="0">
                <a:solidFill>
                  <a:schemeClr val="bg1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 [user-email]</a:t>
            </a:r>
            <a:br>
              <a:rPr lang="en-US" altLang="ko-KR" sz="2200" b="0" dirty="0"/>
            </a:br>
            <a:br>
              <a:rPr lang="en-US" altLang="ko-KR" sz="2200" b="0" dirty="0"/>
            </a:br>
            <a:r>
              <a:rPr lang="en-US" altLang="ko-KR" sz="2200" b="0" dirty="0"/>
              <a:t>	</a:t>
            </a:r>
            <a:br>
              <a:rPr lang="en-US" altLang="ko-KR" sz="2200" b="0" dirty="0"/>
            </a:br>
            <a:r>
              <a:rPr lang="en-US" altLang="ko-KR" sz="2200" b="0" dirty="0"/>
              <a:t>	</a:t>
            </a:r>
            <a:r>
              <a:rPr lang="en-US" altLang="ko-KR" sz="2800" u="sng" dirty="0">
                <a:sym typeface="Wingdings" panose="05000000000000000000" pitchFamily="2" charset="2"/>
              </a:rPr>
              <a:t></a:t>
            </a:r>
            <a:r>
              <a:rPr lang="ko-KR" altLang="en-US" sz="2800" u="sng" dirty="0">
                <a:sym typeface="Wingdings" panose="05000000000000000000" pitchFamily="2" charset="2"/>
              </a:rPr>
              <a:t>이때 설정한 이름</a:t>
            </a:r>
            <a:r>
              <a:rPr lang="en-US" altLang="ko-KR" sz="2800" u="sng" dirty="0">
                <a:sym typeface="Wingdings" panose="05000000000000000000" pitchFamily="2" charset="2"/>
              </a:rPr>
              <a:t>/</a:t>
            </a:r>
            <a:r>
              <a:rPr lang="ko-KR" altLang="en-US" sz="2800" u="sng" dirty="0">
                <a:sym typeface="Wingdings" panose="05000000000000000000" pitchFamily="2" charset="2"/>
              </a:rPr>
              <a:t>이메일은 커밋할 때 함께 기록된다</a:t>
            </a:r>
            <a:r>
              <a:rPr lang="en-US" altLang="ko-KR" sz="2800" u="sng" dirty="0">
                <a:sym typeface="Wingdings" panose="05000000000000000000" pitchFamily="2" charset="2"/>
              </a:rPr>
              <a:t>!</a:t>
            </a:r>
            <a:br>
              <a:rPr lang="en-US" altLang="ko-KR" sz="2800" b="0" dirty="0"/>
            </a:br>
            <a:br>
              <a:rPr lang="en-US" altLang="ko-KR" sz="2800" b="0" u="sng" dirty="0"/>
            </a:br>
            <a:endParaRPr lang="ko-KR" altLang="en-US" sz="2800" b="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DCC9E12-5339-B622-D28C-F2BC25F9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3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88308-DB90-7BF0-F9B8-2E651FFB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8407"/>
            <a:ext cx="11276801" cy="4870457"/>
          </a:xfrm>
        </p:spPr>
        <p:txBody>
          <a:bodyPr/>
          <a:lstStyle/>
          <a:p>
            <a:r>
              <a:rPr lang="en-US" altLang="ko-KR" sz="2000" b="0" dirty="0"/>
              <a:t>1. Git &amp; </a:t>
            </a:r>
            <a:r>
              <a:rPr lang="en-US" altLang="ko-KR" sz="2000" b="0" dirty="0" err="1"/>
              <a:t>Github</a:t>
            </a:r>
            <a:br>
              <a:rPr lang="en-US" altLang="ko-KR" u="sng" dirty="0"/>
            </a:br>
            <a:r>
              <a:rPr lang="en-US" altLang="ko-KR" sz="2000" b="0" dirty="0"/>
              <a:t>	</a:t>
            </a:r>
            <a:br>
              <a:rPr lang="en-US" altLang="ko-KR" sz="2000" b="0" dirty="0"/>
            </a:br>
            <a:r>
              <a:rPr lang="en-US" altLang="ko-KR" sz="2800" b="0" u="sng" dirty="0"/>
              <a:t>- </a:t>
            </a:r>
            <a:r>
              <a:rPr lang="ko-KR" altLang="en-US" sz="2800" u="sng" dirty="0"/>
              <a:t>실습 </a:t>
            </a:r>
            <a:r>
              <a:rPr lang="en-US" altLang="ko-KR" sz="2800" u="sng" dirty="0"/>
              <a:t>1: </a:t>
            </a:r>
            <a:r>
              <a:rPr lang="ko-KR" altLang="en-US" sz="2800" u="sng" dirty="0"/>
              <a:t>깃 시작하기</a:t>
            </a:r>
            <a:br>
              <a:rPr lang="en-US" altLang="ko-KR" sz="2800" u="sng" dirty="0"/>
            </a:br>
            <a:r>
              <a:rPr lang="en-US" altLang="ko-KR" sz="1000" b="0" dirty="0"/>
              <a:t>	</a:t>
            </a:r>
            <a:br>
              <a:rPr lang="en-US" altLang="ko-KR" sz="2800" b="0" dirty="0"/>
            </a:br>
            <a:r>
              <a:rPr lang="en-US" altLang="ko-KR" sz="2200" b="0" dirty="0"/>
              <a:t>	</a:t>
            </a:r>
            <a:r>
              <a:rPr lang="en-US" altLang="ko-KR" sz="2200" u="sng" dirty="0"/>
              <a:t>1. </a:t>
            </a:r>
            <a:r>
              <a:rPr lang="ko-KR" altLang="en-US" sz="2200" u="sng" dirty="0"/>
              <a:t>폴더를 </a:t>
            </a:r>
            <a:r>
              <a:rPr lang="en-US" altLang="ko-KR" sz="2200" u="sng" dirty="0"/>
              <a:t>git</a:t>
            </a:r>
            <a:r>
              <a:rPr lang="ko-KR" altLang="en-US" sz="2200" u="sng" dirty="0"/>
              <a:t> 폴더로 만들자</a:t>
            </a:r>
            <a:br>
              <a:rPr lang="en-US" altLang="ko-KR" sz="2200" u="sng" dirty="0"/>
            </a:br>
            <a:r>
              <a:rPr lang="en-US" altLang="ko-KR" sz="500" b="0" dirty="0"/>
              <a:t>	</a:t>
            </a:r>
            <a:br>
              <a:rPr lang="en-US" altLang="ko-KR" sz="2200" dirty="0"/>
            </a:br>
            <a:r>
              <a:rPr lang="en-US" altLang="ko-KR" sz="2400" b="0" dirty="0"/>
              <a:t>		</a:t>
            </a:r>
            <a:r>
              <a:rPr lang="en-US" altLang="ko-KR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$ git </a:t>
            </a:r>
            <a:r>
              <a:rPr lang="en-US" altLang="ko-KR" sz="2400" dirty="0" err="1">
                <a:solidFill>
                  <a:schemeClr val="bg1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init</a:t>
            </a:r>
            <a:br>
              <a:rPr lang="en-US" altLang="ko-KR" sz="2200" b="0" dirty="0"/>
            </a:br>
            <a:br>
              <a:rPr lang="en-US" altLang="ko-KR" sz="2200" b="0" dirty="0"/>
            </a:br>
            <a:r>
              <a:rPr lang="en-US" altLang="ko-KR" sz="2200" b="0" dirty="0"/>
              <a:t>	</a:t>
            </a:r>
            <a:r>
              <a:rPr lang="en-US" altLang="ko-KR" sz="2200" u="sng" dirty="0"/>
              <a:t>2. git</a:t>
            </a:r>
            <a:r>
              <a:rPr lang="ko-KR" altLang="en-US" sz="2200" u="sng" dirty="0"/>
              <a:t>의 상태를 확인해보자</a:t>
            </a:r>
            <a:br>
              <a:rPr lang="en-US" altLang="ko-KR" sz="2200" u="sng" dirty="0"/>
            </a:br>
            <a:r>
              <a:rPr lang="en-US" altLang="ko-KR" sz="800" b="0" dirty="0"/>
              <a:t>	</a:t>
            </a:r>
            <a:br>
              <a:rPr lang="en-US" altLang="ko-KR" sz="2200" b="0" dirty="0"/>
            </a:br>
            <a:r>
              <a:rPr lang="en-US" altLang="ko-KR" sz="2200" b="0" dirty="0"/>
              <a:t>		</a:t>
            </a:r>
            <a:r>
              <a:rPr lang="en-US" altLang="ko-KR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$ git status</a:t>
            </a:r>
            <a:br>
              <a:rPr lang="en-US" altLang="ko-KR" sz="2200" b="0" dirty="0"/>
            </a:br>
            <a:br>
              <a:rPr lang="en-US" altLang="ko-KR" sz="2200" b="0" dirty="0"/>
            </a:br>
            <a:r>
              <a:rPr lang="en-US" altLang="ko-KR" sz="2200" dirty="0"/>
              <a:t>	</a:t>
            </a:r>
            <a:r>
              <a:rPr lang="en-US" altLang="ko-KR" sz="2200" u="sng" dirty="0"/>
              <a:t>3. </a:t>
            </a:r>
            <a:r>
              <a:rPr lang="ko-KR" altLang="en-US" sz="2200" u="sng" dirty="0"/>
              <a:t>아무 파일이나 하나 만들어보자</a:t>
            </a:r>
            <a:br>
              <a:rPr lang="en-US" altLang="ko-KR" sz="2200" u="sng" dirty="0"/>
            </a:br>
            <a:r>
              <a:rPr lang="en-US" altLang="ko-KR" sz="800" b="0" dirty="0"/>
              <a:t>	</a:t>
            </a:r>
            <a:br>
              <a:rPr lang="en-US" altLang="ko-KR" sz="2200" b="0" dirty="0"/>
            </a:br>
            <a:r>
              <a:rPr lang="en-US" altLang="ko-KR" sz="2200" b="0" dirty="0"/>
              <a:t>		</a:t>
            </a:r>
            <a:r>
              <a:rPr lang="en-US" altLang="ko-K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$ touch ./test.txt</a:t>
            </a:r>
            <a:br>
              <a:rPr lang="en-US" altLang="ko-KR" sz="1800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br>
              <a:rPr lang="en-US" altLang="ko-KR" sz="2800" b="0" dirty="0"/>
            </a:br>
            <a:r>
              <a:rPr lang="ko-KR" altLang="en-US" sz="2800" dirty="0"/>
              <a:t> </a:t>
            </a:r>
            <a:r>
              <a:rPr lang="en-US" altLang="ko-KR" sz="2800" dirty="0"/>
              <a:t>	</a:t>
            </a:r>
            <a:r>
              <a:rPr lang="en-US" altLang="ko-KR" sz="2200" u="sng" dirty="0"/>
              <a:t>4. </a:t>
            </a:r>
            <a:r>
              <a:rPr lang="ko-KR" altLang="en-US" sz="2200" u="sng" dirty="0"/>
              <a:t>다시 </a:t>
            </a:r>
            <a:r>
              <a:rPr lang="en-US" altLang="ko-KR" sz="2200" u="sng" dirty="0"/>
              <a:t>git</a:t>
            </a:r>
            <a:r>
              <a:rPr lang="ko-KR" altLang="en-US" sz="2200" u="sng" dirty="0"/>
              <a:t>의  상태를 확인하려면</a:t>
            </a:r>
            <a:r>
              <a:rPr lang="en-US" altLang="ko-KR" sz="2200" u="sng" dirty="0"/>
              <a:t>?</a:t>
            </a:r>
            <a:br>
              <a:rPr lang="en-US" altLang="ko-KR" sz="2800" b="0" dirty="0"/>
            </a:br>
            <a:br>
              <a:rPr lang="en-US" altLang="ko-KR" sz="2800" b="0" u="sng" dirty="0"/>
            </a:br>
            <a:endParaRPr lang="ko-KR" altLang="en-US" sz="2800" b="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DCC9E12-5339-B622-D28C-F2BC25F9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11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2E4085-52A8-7F33-0A34-4D1C57236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622" y="4702380"/>
            <a:ext cx="8516118" cy="17180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9AEF173-11D6-F27E-E226-FD6D94C8B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622" y="2646537"/>
            <a:ext cx="8527970" cy="156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65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88308-DB90-7BF0-F9B8-2E651FFB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8407"/>
            <a:ext cx="11276801" cy="4870457"/>
          </a:xfrm>
        </p:spPr>
        <p:txBody>
          <a:bodyPr/>
          <a:lstStyle/>
          <a:p>
            <a:r>
              <a:rPr lang="en-US" altLang="ko-KR" sz="2000" b="0" dirty="0"/>
              <a:t>1. Git &amp; </a:t>
            </a:r>
            <a:r>
              <a:rPr lang="en-US" altLang="ko-KR" sz="2000" b="0" dirty="0" err="1"/>
              <a:t>Github</a:t>
            </a:r>
            <a:br>
              <a:rPr lang="en-US" altLang="ko-KR" u="sng" dirty="0"/>
            </a:br>
            <a:r>
              <a:rPr lang="en-US" altLang="ko-KR" sz="2000" b="0" dirty="0"/>
              <a:t>	</a:t>
            </a:r>
            <a:br>
              <a:rPr lang="en-US" altLang="ko-KR" sz="2000" b="0" dirty="0"/>
            </a:br>
            <a:r>
              <a:rPr lang="en-US" altLang="ko-KR" sz="2800" b="0" u="sng" dirty="0"/>
              <a:t>- </a:t>
            </a:r>
            <a:r>
              <a:rPr lang="ko-KR" altLang="en-US" sz="2800" u="sng" dirty="0"/>
              <a:t>실습 </a:t>
            </a:r>
            <a:r>
              <a:rPr lang="en-US" altLang="ko-KR" sz="2800" u="sng" dirty="0"/>
              <a:t>2: FIRST COMMIT</a:t>
            </a:r>
            <a:br>
              <a:rPr lang="en-US" altLang="ko-KR" sz="2800" u="sng" dirty="0"/>
            </a:br>
            <a:r>
              <a:rPr lang="en-US" altLang="ko-KR" sz="1000" b="0" dirty="0"/>
              <a:t>	</a:t>
            </a:r>
            <a:br>
              <a:rPr lang="en-US" altLang="ko-KR" sz="2800" b="0" dirty="0"/>
            </a:br>
            <a:r>
              <a:rPr lang="en-US" altLang="ko-KR" sz="2200" b="0" dirty="0"/>
              <a:t>	</a:t>
            </a:r>
            <a:r>
              <a:rPr lang="en-US" altLang="ko-KR" sz="2200" u="sng" dirty="0"/>
              <a:t>1. test.txt</a:t>
            </a:r>
            <a:r>
              <a:rPr lang="ko-KR" altLang="en-US" sz="2200" u="sng" dirty="0"/>
              <a:t> 파일을 </a:t>
            </a:r>
            <a:r>
              <a:rPr lang="en-US" altLang="ko-KR" sz="2200" u="sng" dirty="0"/>
              <a:t>staging</a:t>
            </a:r>
            <a:r>
              <a:rPr lang="ko-KR" altLang="en-US" sz="2200" u="sng" dirty="0"/>
              <a:t> 해보자</a:t>
            </a:r>
            <a:r>
              <a:rPr lang="en-US" altLang="ko-KR" sz="2200" u="sng" dirty="0"/>
              <a:t>!</a:t>
            </a:r>
            <a:br>
              <a:rPr lang="en-US" altLang="ko-KR" sz="2200" u="sng" dirty="0"/>
            </a:br>
            <a:r>
              <a:rPr lang="en-US" altLang="ko-KR" sz="500" b="0" dirty="0"/>
              <a:t>	</a:t>
            </a:r>
            <a:br>
              <a:rPr lang="en-US" altLang="ko-KR" sz="2200" u="sng" dirty="0"/>
            </a:br>
            <a:r>
              <a:rPr lang="en-US" altLang="ko-KR" sz="2400" b="0" dirty="0"/>
              <a:t>		</a:t>
            </a:r>
            <a:r>
              <a:rPr lang="en-US" altLang="ko-KR" sz="2400" dirty="0">
                <a:solidFill>
                  <a:schemeClr val="bg1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$ git add test.txt</a:t>
            </a:r>
            <a:br>
              <a:rPr lang="en-US" altLang="ko-KR" sz="2200" b="0" dirty="0"/>
            </a:br>
            <a:br>
              <a:rPr lang="en-US" altLang="ko-KR" sz="2200" b="0" dirty="0"/>
            </a:br>
            <a:r>
              <a:rPr lang="en-US" altLang="ko-KR" sz="2200" b="0" dirty="0"/>
              <a:t>	</a:t>
            </a:r>
            <a:r>
              <a:rPr lang="en-US" altLang="ko-KR" sz="2200" u="sng" dirty="0"/>
              <a:t>2. </a:t>
            </a:r>
            <a:r>
              <a:rPr lang="ko-KR" altLang="en-US" sz="2200" u="sng" dirty="0"/>
              <a:t>다시 </a:t>
            </a:r>
            <a:r>
              <a:rPr lang="en-US" altLang="ko-KR" sz="2200" u="sng" dirty="0"/>
              <a:t>git</a:t>
            </a:r>
            <a:r>
              <a:rPr lang="ko-KR" altLang="en-US" sz="2200" u="sng" dirty="0"/>
              <a:t>의 상태를 확인해보자</a:t>
            </a:r>
            <a:br>
              <a:rPr lang="en-US" altLang="ko-KR" sz="2200" u="sng" dirty="0"/>
            </a:br>
            <a:r>
              <a:rPr kumimoji="0" lang="en-US" altLang="ko-KR" sz="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	</a:t>
            </a:r>
            <a:br>
              <a:rPr lang="en-US" altLang="ko-KR" sz="2200" b="0" dirty="0"/>
            </a:br>
            <a:r>
              <a:rPr lang="en-US" altLang="ko-KR" sz="2200" b="0" dirty="0"/>
              <a:t>		</a:t>
            </a:r>
            <a:r>
              <a:rPr lang="en-US" altLang="ko-KR" sz="2400" dirty="0">
                <a:solidFill>
                  <a:schemeClr val="bg1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$ git status</a:t>
            </a:r>
            <a:br>
              <a:rPr lang="en-US" altLang="ko-KR" sz="2200" b="0" dirty="0"/>
            </a:br>
            <a:br>
              <a:rPr lang="en-US" altLang="ko-KR" sz="2200" b="0" dirty="0"/>
            </a:br>
            <a:r>
              <a:rPr lang="en-US" altLang="ko-KR" sz="2200" dirty="0"/>
              <a:t>	</a:t>
            </a:r>
            <a:r>
              <a:rPr lang="en-US" altLang="ko-KR" sz="2200" u="sng" dirty="0"/>
              <a:t>3. FIRST COMMIT!</a:t>
            </a:r>
            <a:br>
              <a:rPr lang="en-US" altLang="ko-KR" sz="2200" u="sng" dirty="0"/>
            </a:br>
            <a:r>
              <a:rPr lang="en-US" altLang="ko-KR" sz="500" b="0" dirty="0"/>
              <a:t>	</a:t>
            </a:r>
            <a:br>
              <a:rPr lang="en-US" altLang="ko-KR" sz="2200" b="0" dirty="0"/>
            </a:br>
            <a:r>
              <a:rPr lang="en-US" altLang="ko-KR" sz="2200" b="0" dirty="0"/>
              <a:t>		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$ git commit </a:t>
            </a:r>
            <a:r>
              <a:rPr lang="ko-KR" altLang="en-US" sz="2400" dirty="0">
                <a:latin typeface="+mn-lt"/>
              </a:rPr>
              <a:t>하면</a:t>
            </a:r>
            <a:r>
              <a:rPr lang="en-US" altLang="ko-KR" sz="2400" dirty="0">
                <a:latin typeface="+mn-lt"/>
              </a:rPr>
              <a:t>, </a:t>
            </a:r>
            <a:r>
              <a:rPr lang="ko-KR" altLang="en-US" sz="2400" dirty="0">
                <a:latin typeface="+mn-lt"/>
              </a:rPr>
              <a:t>텍스트편집기가 열린다</a:t>
            </a:r>
            <a:r>
              <a:rPr lang="en-US" altLang="ko-KR" sz="2400" dirty="0">
                <a:latin typeface="+mn-lt"/>
              </a:rPr>
              <a:t>!</a:t>
            </a:r>
            <a:br>
              <a:rPr lang="en-US" altLang="ko-KR" sz="1800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br>
              <a:rPr lang="en-US" altLang="ko-KR" sz="2800" b="0" dirty="0"/>
            </a:br>
            <a:r>
              <a:rPr lang="ko-KR" altLang="en-US" sz="2800" dirty="0"/>
              <a:t> </a:t>
            </a:r>
            <a:r>
              <a:rPr lang="en-US" altLang="ko-KR" sz="2800" dirty="0"/>
              <a:t>	</a:t>
            </a:r>
            <a:r>
              <a:rPr lang="en-US" altLang="ko-KR" sz="2200" u="sng" dirty="0"/>
              <a:t>4. </a:t>
            </a:r>
            <a:r>
              <a:rPr lang="ko-KR" altLang="en-US" sz="2200" u="sng" dirty="0"/>
              <a:t>다시 </a:t>
            </a:r>
            <a:r>
              <a:rPr lang="en-US" altLang="ko-KR" sz="2200" u="sng" dirty="0"/>
              <a:t>git</a:t>
            </a:r>
            <a:r>
              <a:rPr lang="ko-KR" altLang="en-US" sz="2200" u="sng" dirty="0"/>
              <a:t>의  상태를 확인하면</a:t>
            </a:r>
            <a:r>
              <a:rPr lang="en-US" altLang="ko-KR" sz="2200" u="sng" dirty="0"/>
              <a:t>?</a:t>
            </a:r>
            <a:br>
              <a:rPr lang="en-US" altLang="ko-KR" sz="2800" b="0" dirty="0"/>
            </a:br>
            <a:br>
              <a:rPr lang="en-US" altLang="ko-KR" sz="2800" b="0" u="sng" dirty="0"/>
            </a:br>
            <a:endParaRPr lang="ko-KR" altLang="en-US" sz="2800" b="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DCC9E12-5339-B622-D28C-F2BC25F9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12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42AD6E-2801-09D6-EB40-469CC93E7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833" y="2554940"/>
            <a:ext cx="6134803" cy="19547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87DB445-B4E4-D6B9-CC19-412F79026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610" y="119390"/>
            <a:ext cx="8516118" cy="1718034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1763B863-A7A7-92BD-3BDF-C98790B33A63}"/>
              </a:ext>
            </a:extLst>
          </p:cNvPr>
          <p:cNvSpPr/>
          <p:nvPr/>
        </p:nvSpPr>
        <p:spPr>
          <a:xfrm>
            <a:off x="7779035" y="1988672"/>
            <a:ext cx="414779" cy="470443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298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88308-DB90-7BF0-F9B8-2E651FFB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8407"/>
            <a:ext cx="11276801" cy="4870457"/>
          </a:xfrm>
        </p:spPr>
        <p:txBody>
          <a:bodyPr/>
          <a:lstStyle/>
          <a:p>
            <a:r>
              <a:rPr lang="en-US" altLang="ko-KR" sz="2000" b="0" dirty="0"/>
              <a:t>1. Git &amp; </a:t>
            </a:r>
            <a:r>
              <a:rPr lang="en-US" altLang="ko-KR" sz="2000" b="0" dirty="0" err="1"/>
              <a:t>Github</a:t>
            </a:r>
            <a:br>
              <a:rPr lang="en-US" altLang="ko-KR" u="sng" dirty="0"/>
            </a:br>
            <a:r>
              <a:rPr lang="en-US" altLang="ko-KR" sz="2000" b="0" dirty="0"/>
              <a:t>	</a:t>
            </a:r>
            <a:br>
              <a:rPr lang="en-US" altLang="ko-KR" sz="2000" b="0" dirty="0"/>
            </a:br>
            <a:r>
              <a:rPr lang="en-US" altLang="ko-KR" sz="2800" b="0" u="sng" dirty="0"/>
              <a:t>- </a:t>
            </a:r>
            <a:r>
              <a:rPr lang="ko-KR" altLang="en-US" sz="2800" u="sng" dirty="0"/>
              <a:t>실습 </a:t>
            </a:r>
            <a:r>
              <a:rPr lang="en-US" altLang="ko-KR" sz="2800" u="sng" dirty="0"/>
              <a:t>3: git</a:t>
            </a:r>
            <a:r>
              <a:rPr lang="ko-KR" altLang="en-US" sz="2800" u="sng" dirty="0"/>
              <a:t> </a:t>
            </a:r>
            <a:r>
              <a:rPr lang="en-US" altLang="ko-KR" sz="2800" u="sng" dirty="0"/>
              <a:t>log</a:t>
            </a:r>
            <a:r>
              <a:rPr lang="ko-KR" altLang="en-US" sz="2800" u="sng" dirty="0"/>
              <a:t>를 살펴보자</a:t>
            </a:r>
            <a:r>
              <a:rPr lang="en-US" altLang="ko-KR" sz="2800" u="sng" dirty="0"/>
              <a:t>!</a:t>
            </a:r>
            <a:br>
              <a:rPr lang="en-US" altLang="ko-KR" sz="2800" u="sng" dirty="0"/>
            </a:br>
            <a:r>
              <a:rPr lang="en-US" altLang="ko-KR" sz="1000" b="0" dirty="0"/>
              <a:t>	</a:t>
            </a:r>
            <a:br>
              <a:rPr lang="en-US" altLang="ko-KR" sz="2800" b="0" dirty="0"/>
            </a:br>
            <a:r>
              <a:rPr lang="en-US" altLang="ko-KR" sz="2200" b="0" dirty="0"/>
              <a:t>	</a:t>
            </a:r>
            <a:r>
              <a:rPr lang="en-US" altLang="ko-KR" sz="2200" u="sng" dirty="0"/>
              <a:t>1. git</a:t>
            </a:r>
            <a:r>
              <a:rPr lang="ko-KR" altLang="en-US" sz="2200" u="sng" dirty="0"/>
              <a:t> </a:t>
            </a:r>
            <a:r>
              <a:rPr lang="en-US" altLang="ko-KR" sz="2200" u="sng" dirty="0"/>
              <a:t>log</a:t>
            </a:r>
            <a:r>
              <a:rPr lang="ko-KR" altLang="en-US" sz="2200" u="sng" dirty="0"/>
              <a:t>살펴보자</a:t>
            </a:r>
            <a:r>
              <a:rPr lang="en-US" altLang="ko-KR" sz="2200" u="sng" dirty="0"/>
              <a:t>!</a:t>
            </a:r>
            <a:br>
              <a:rPr lang="en-US" altLang="ko-KR" sz="2200" u="sng" dirty="0"/>
            </a:br>
            <a:r>
              <a:rPr lang="en-US" altLang="ko-KR" sz="500" b="0" dirty="0"/>
              <a:t>	</a:t>
            </a:r>
            <a:br>
              <a:rPr lang="en-US" altLang="ko-KR" sz="2200" u="sng" dirty="0"/>
            </a:br>
            <a:r>
              <a:rPr lang="en-US" altLang="ko-KR" sz="2400" b="0" dirty="0"/>
              <a:t>		</a:t>
            </a:r>
            <a:r>
              <a:rPr lang="en-US" altLang="ko-KR" sz="2400" dirty="0">
                <a:solidFill>
                  <a:schemeClr val="bg1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$ git log</a:t>
            </a:r>
            <a:br>
              <a:rPr lang="en-US" altLang="ko-KR" sz="2200" b="0" dirty="0"/>
            </a:br>
            <a:br>
              <a:rPr lang="en-US" altLang="ko-KR" sz="2200" b="0" dirty="0"/>
            </a:br>
            <a:r>
              <a:rPr lang="en-US" altLang="ko-KR" sz="2200" b="0" dirty="0"/>
              <a:t>	</a:t>
            </a:r>
            <a:r>
              <a:rPr lang="en-US" altLang="ko-KR" sz="2200" u="sng" dirty="0"/>
              <a:t>2. test2.txt</a:t>
            </a:r>
            <a:r>
              <a:rPr lang="ko-KR" altLang="en-US" sz="2200" u="sng" dirty="0"/>
              <a:t>를 만들어보고</a:t>
            </a:r>
            <a:r>
              <a:rPr lang="en-US" altLang="ko-KR" sz="2200" u="sng" dirty="0"/>
              <a:t>, SECOND</a:t>
            </a:r>
            <a:r>
              <a:rPr lang="ko-KR" altLang="en-US" sz="2200" u="sng" dirty="0"/>
              <a:t> </a:t>
            </a:r>
            <a:r>
              <a:rPr lang="en-US" altLang="ko-KR" sz="2200" u="sng" dirty="0"/>
              <a:t>COMMIT</a:t>
            </a:r>
            <a:r>
              <a:rPr lang="ko-KR" altLang="en-US" sz="2200" u="sng" dirty="0"/>
              <a:t>을 해보자</a:t>
            </a:r>
            <a:r>
              <a:rPr lang="en-US" altLang="ko-KR" sz="2200" u="sng" dirty="0"/>
              <a:t>!</a:t>
            </a:r>
            <a:br>
              <a:rPr lang="en-US" altLang="ko-KR" sz="2200" u="sng" dirty="0"/>
            </a:br>
            <a:r>
              <a:rPr kumimoji="0" lang="en-US" altLang="ko-KR" sz="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	</a:t>
            </a:r>
            <a:br>
              <a:rPr lang="en-US" altLang="ko-KR" sz="2200" b="0" dirty="0"/>
            </a:br>
            <a:r>
              <a:rPr lang="en-US" altLang="ko-KR" sz="2200" b="0" dirty="0"/>
              <a:t>		</a:t>
            </a:r>
            <a:r>
              <a:rPr lang="en-US" altLang="ko-KR" sz="2400" dirty="0">
                <a:solidFill>
                  <a:schemeClr val="bg1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$ touch ./text2.txt </a:t>
            </a:r>
            <a:br>
              <a:rPr lang="en-US" altLang="ko-KR" sz="2400" dirty="0">
                <a:solidFill>
                  <a:schemeClr val="bg1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</a:br>
            <a:r>
              <a:rPr lang="en-US" altLang="ko-KR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		</a:t>
            </a:r>
            <a:r>
              <a:rPr lang="en-US" altLang="ko-KR" sz="2400" dirty="0">
                <a:solidFill>
                  <a:schemeClr val="bg1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$ git add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--all</a:t>
            </a:r>
            <a:br>
              <a:rPr lang="en-US" altLang="ko-KR" sz="2400" dirty="0">
                <a:solidFill>
                  <a:schemeClr val="bg1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</a:br>
            <a:r>
              <a:rPr lang="en-US" altLang="ko-KR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		</a:t>
            </a:r>
            <a:r>
              <a:rPr lang="en-US" altLang="ko-KR" sz="2400" dirty="0">
                <a:solidFill>
                  <a:schemeClr val="bg1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$ git commit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–m</a:t>
            </a:r>
            <a:r>
              <a:rPr lang="en-US" altLang="ko-KR" sz="2400" dirty="0">
                <a:solidFill>
                  <a:schemeClr val="bg1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 “SECOND COMMIT”</a:t>
            </a:r>
            <a:br>
              <a:rPr lang="en-US" altLang="ko-KR" sz="2200" b="0" dirty="0"/>
            </a:br>
            <a:br>
              <a:rPr lang="en-US" altLang="ko-KR" sz="2200" b="0" dirty="0"/>
            </a:br>
            <a:r>
              <a:rPr lang="en-US" altLang="ko-KR" sz="2200" dirty="0"/>
              <a:t>	</a:t>
            </a:r>
            <a:r>
              <a:rPr lang="en-US" altLang="ko-KR" sz="2200" u="sng" dirty="0"/>
              <a:t>3. </a:t>
            </a:r>
            <a:r>
              <a:rPr lang="ko-KR" altLang="en-US" sz="2200" u="sng" dirty="0"/>
              <a:t>이후 다시 로그를 확인해보면</a:t>
            </a:r>
            <a:r>
              <a:rPr lang="en-US" altLang="ko-KR" sz="2200" u="sng" dirty="0"/>
              <a:t>?</a:t>
            </a:r>
            <a:br>
              <a:rPr lang="en-US" altLang="ko-KR" sz="2800" b="0" dirty="0"/>
            </a:br>
            <a:br>
              <a:rPr lang="en-US" altLang="ko-KR" sz="2800" b="0" u="sng" dirty="0"/>
            </a:br>
            <a:endParaRPr lang="ko-KR" altLang="en-US" sz="2800" b="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DCC9E12-5339-B622-D28C-F2BC25F9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13</a:t>
            </a:fld>
            <a:endParaRPr lang="en-US"/>
          </a:p>
        </p:txBody>
      </p:sp>
      <p:pic>
        <p:nvPicPr>
          <p:cNvPr id="3074" name="Picture 2" descr="version control - What does 'stage' mean in git? - Software Engineering  Stack Exchange">
            <a:extLst>
              <a:ext uri="{FF2B5EF4-FFF2-40B4-BE49-F238E27FC236}">
                <a16:creationId xmlns:a16="http://schemas.microsoft.com/office/drawing/2014/main" id="{F79B6716-F683-F2E6-EB28-4D6B47CFC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151" y="72461"/>
            <a:ext cx="4410075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654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93848EB-FC85-AE5F-BF83-535CEB009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911" y="0"/>
            <a:ext cx="4955089" cy="283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D888308-DB90-7BF0-F9B8-2E651FFB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8407"/>
            <a:ext cx="11276801" cy="4870457"/>
          </a:xfrm>
        </p:spPr>
        <p:txBody>
          <a:bodyPr/>
          <a:lstStyle/>
          <a:p>
            <a:r>
              <a:rPr lang="en-US" altLang="ko-KR" sz="2000" b="0" dirty="0"/>
              <a:t>1. Git &amp; </a:t>
            </a:r>
            <a:r>
              <a:rPr lang="en-US" altLang="ko-KR" sz="2000" b="0" dirty="0" err="1"/>
              <a:t>Github</a:t>
            </a:r>
            <a:br>
              <a:rPr lang="en-US" altLang="ko-KR" u="sng" dirty="0"/>
            </a:br>
            <a:r>
              <a:rPr lang="en-US" altLang="ko-KR" sz="2000" b="0" dirty="0"/>
              <a:t>	</a:t>
            </a:r>
            <a:br>
              <a:rPr lang="en-US" altLang="ko-KR" sz="2000" b="0" dirty="0"/>
            </a:br>
            <a:r>
              <a:rPr lang="en-US" altLang="ko-KR" sz="2800" b="0" u="sng" dirty="0"/>
              <a:t>- </a:t>
            </a:r>
            <a:r>
              <a:rPr lang="ko-KR" altLang="en-US" sz="2800" u="sng" dirty="0"/>
              <a:t>실습 </a:t>
            </a:r>
            <a:r>
              <a:rPr lang="en-US" altLang="ko-KR" sz="2800" u="sng" dirty="0"/>
              <a:t>4: </a:t>
            </a:r>
            <a:r>
              <a:rPr lang="ko-KR" altLang="en-US" sz="2800" u="sng" dirty="0"/>
              <a:t>과거로 돌아가보자</a:t>
            </a:r>
            <a:r>
              <a:rPr lang="en-US" altLang="ko-KR" sz="2800" u="sng" dirty="0"/>
              <a:t>!</a:t>
            </a:r>
            <a:br>
              <a:rPr lang="en-US" altLang="ko-KR" sz="2800" u="sng" dirty="0"/>
            </a:br>
            <a:r>
              <a:rPr lang="en-US" altLang="ko-KR" sz="1000" b="0" dirty="0"/>
              <a:t>	</a:t>
            </a:r>
            <a:br>
              <a:rPr lang="en-US" altLang="ko-KR" sz="2800" b="0" dirty="0"/>
            </a:br>
            <a:r>
              <a:rPr lang="en-US" altLang="ko-KR" sz="2800" b="0" dirty="0"/>
              <a:t>	</a:t>
            </a:r>
            <a:r>
              <a:rPr lang="en-US" altLang="ko-KR" sz="2800" u="sng" dirty="0"/>
              <a:t>1. </a:t>
            </a:r>
            <a:r>
              <a:rPr lang="ko-KR" altLang="en-US" sz="2800" u="sng" dirty="0"/>
              <a:t>과거로 돌아가보자</a:t>
            </a:r>
            <a:r>
              <a:rPr lang="en-US" altLang="ko-KR" sz="2800" u="sng" dirty="0"/>
              <a:t>!</a:t>
            </a:r>
            <a:br>
              <a:rPr lang="en-US" altLang="ko-KR" sz="2800" u="sng" dirty="0"/>
            </a:br>
            <a:r>
              <a:rPr lang="en-US" altLang="ko-KR" sz="700" b="0" dirty="0"/>
              <a:t>	</a:t>
            </a:r>
            <a:br>
              <a:rPr lang="en-US" altLang="ko-KR" sz="2800" u="sng" dirty="0"/>
            </a:br>
            <a:r>
              <a:rPr lang="en-US" altLang="ko-KR" sz="3200" b="0" dirty="0"/>
              <a:t>		</a:t>
            </a:r>
            <a:r>
              <a:rPr lang="en-US" altLang="ko-KR" sz="3200" dirty="0">
                <a:solidFill>
                  <a:schemeClr val="bg1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$ git checkout [FIRST COMMIT-ID]</a:t>
            </a:r>
            <a:br>
              <a:rPr lang="en-US" altLang="ko-KR" sz="2800" b="0" dirty="0"/>
            </a:br>
            <a:br>
              <a:rPr lang="en-US" altLang="ko-KR" sz="2800" b="0" dirty="0"/>
            </a:br>
            <a:r>
              <a:rPr lang="en-US" altLang="ko-KR" sz="2800" b="0" dirty="0"/>
              <a:t>	</a:t>
            </a:r>
            <a:br>
              <a:rPr lang="en-US" altLang="ko-KR" sz="2800" b="0" dirty="0"/>
            </a:br>
            <a:r>
              <a:rPr lang="en-US" altLang="ko-KR" sz="2800" b="0" dirty="0"/>
              <a:t>	</a:t>
            </a:r>
            <a:r>
              <a:rPr lang="en-US" altLang="ko-KR" sz="2800" u="sng" dirty="0"/>
              <a:t>2. </a:t>
            </a:r>
            <a:r>
              <a:rPr lang="ko-KR" altLang="en-US" sz="2800" u="sng" dirty="0"/>
              <a:t>그럼 다시 현재로 돌아와보자</a:t>
            </a:r>
            <a:r>
              <a:rPr lang="en-US" altLang="ko-KR" sz="2800" u="sng" dirty="0"/>
              <a:t>!</a:t>
            </a:r>
            <a:br>
              <a:rPr lang="en-US" altLang="ko-KR" sz="2800" b="0" dirty="0"/>
            </a:br>
            <a:r>
              <a:rPr lang="en-US" altLang="ko-KR" sz="2800" dirty="0"/>
              <a:t>	</a:t>
            </a:r>
            <a:br>
              <a:rPr lang="en-US" altLang="ko-KR" sz="2800" dirty="0"/>
            </a:br>
            <a:r>
              <a:rPr lang="en-US" altLang="ko-KR" sz="2800" dirty="0"/>
              <a:t>	</a:t>
            </a:r>
            <a:br>
              <a:rPr lang="en-US" altLang="ko-KR" sz="2800" dirty="0"/>
            </a:br>
            <a:r>
              <a:rPr lang="en-US" altLang="ko-KR" sz="2800" dirty="0"/>
              <a:t>	</a:t>
            </a:r>
            <a:r>
              <a:rPr lang="en-US" altLang="ko-KR" sz="4000" u="sng" dirty="0">
                <a:sym typeface="Wingdings" panose="05000000000000000000" pitchFamily="2" charset="2"/>
              </a:rPr>
              <a:t> </a:t>
            </a:r>
            <a:r>
              <a:rPr lang="ko-KR" altLang="en-US" sz="4000" u="sng" dirty="0" err="1"/>
              <a:t>어랏</a:t>
            </a:r>
            <a:r>
              <a:rPr lang="en-US" altLang="ko-KR" sz="4000" u="sng" dirty="0"/>
              <a:t>? working</a:t>
            </a:r>
            <a:r>
              <a:rPr lang="ko-KR" altLang="en-US" sz="4000" u="sng" dirty="0"/>
              <a:t> </a:t>
            </a:r>
            <a:r>
              <a:rPr lang="en-US" altLang="ko-KR" sz="4000" u="sng" dirty="0"/>
              <a:t>directory</a:t>
            </a:r>
            <a:r>
              <a:rPr lang="ko-KR" altLang="en-US" sz="4000" u="sng" dirty="0"/>
              <a:t>의 상태가</a:t>
            </a:r>
            <a:r>
              <a:rPr lang="en-US" altLang="ko-KR" sz="4000" u="sng" dirty="0"/>
              <a:t>???</a:t>
            </a:r>
            <a:br>
              <a:rPr lang="en-US" altLang="ko-KR" sz="2800" b="0" dirty="0"/>
            </a:br>
            <a:br>
              <a:rPr lang="en-US" altLang="ko-KR" sz="2800" b="0" u="sng" dirty="0"/>
            </a:br>
            <a:endParaRPr lang="ko-KR" altLang="en-US" sz="2800" b="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DCC9E12-5339-B622-D28C-F2BC25F9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91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88308-DB90-7BF0-F9B8-2E651FFB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8407"/>
            <a:ext cx="11276801" cy="4870457"/>
          </a:xfrm>
        </p:spPr>
        <p:txBody>
          <a:bodyPr/>
          <a:lstStyle/>
          <a:p>
            <a:r>
              <a:rPr lang="en-US" altLang="ko-KR" sz="2000" b="0" dirty="0"/>
              <a:t>1. Git &amp; </a:t>
            </a:r>
            <a:r>
              <a:rPr lang="en-US" altLang="ko-KR" sz="2000" b="0" dirty="0" err="1"/>
              <a:t>Github</a:t>
            </a:r>
            <a:br>
              <a:rPr lang="en-US" altLang="ko-KR" u="sng" dirty="0"/>
            </a:br>
            <a:r>
              <a:rPr lang="en-US" altLang="ko-KR" sz="2000" b="0" dirty="0"/>
              <a:t>	</a:t>
            </a:r>
            <a:br>
              <a:rPr lang="en-US" altLang="ko-KR" sz="2000" b="0" dirty="0"/>
            </a:br>
            <a:r>
              <a:rPr lang="en-US" altLang="ko-KR" sz="2800" b="0" u="sng" dirty="0"/>
              <a:t>- </a:t>
            </a:r>
            <a:r>
              <a:rPr lang="ko-KR" altLang="en-US" sz="2800" u="sng" dirty="0"/>
              <a:t>실습 </a:t>
            </a:r>
            <a:r>
              <a:rPr lang="en-US" altLang="ko-KR" sz="2800" u="sng" dirty="0"/>
              <a:t>5: Do It </a:t>
            </a:r>
            <a:r>
              <a:rPr lang="en-US" altLang="ko-KR" sz="2800" u="sng" dirty="0" err="1"/>
              <a:t>Youreself</a:t>
            </a:r>
            <a:r>
              <a:rPr lang="en-US" altLang="ko-KR" sz="2800" u="sng" dirty="0"/>
              <a:t>!</a:t>
            </a:r>
            <a:br>
              <a:rPr lang="en-US" altLang="ko-KR" sz="2800" u="sng" dirty="0"/>
            </a:br>
            <a:r>
              <a:rPr lang="en-US" altLang="ko-KR" sz="1000" b="0" dirty="0"/>
              <a:t>	</a:t>
            </a:r>
            <a:br>
              <a:rPr lang="en-US" altLang="ko-KR" sz="2800" b="0" dirty="0"/>
            </a:br>
            <a:r>
              <a:rPr lang="en-US" altLang="ko-KR" sz="2200" b="0" dirty="0"/>
              <a:t>	</a:t>
            </a:r>
            <a:r>
              <a:rPr lang="en-US" altLang="ko-KR" sz="2200" u="sng" dirty="0"/>
              <a:t>1. </a:t>
            </a:r>
            <a:r>
              <a:rPr lang="ko-KR" altLang="en-US" sz="2200" u="sng" dirty="0"/>
              <a:t>다시 </a:t>
            </a:r>
            <a:r>
              <a:rPr lang="en-US" altLang="ko-KR" sz="2200" u="sng" dirty="0"/>
              <a:t>SECOND COMMIT</a:t>
            </a:r>
            <a:r>
              <a:rPr lang="ko-KR" altLang="en-US" sz="2200" u="sng" dirty="0"/>
              <a:t>으로 돌아가서</a:t>
            </a:r>
            <a:r>
              <a:rPr lang="en-US" altLang="ko-KR" sz="2200" u="sng" dirty="0"/>
              <a:t>,</a:t>
            </a:r>
            <a:br>
              <a:rPr lang="en-US" altLang="ko-KR" sz="2200" u="sng" dirty="0"/>
            </a:br>
            <a:r>
              <a:rPr lang="en-US" altLang="ko-KR" sz="500" b="0" dirty="0"/>
              <a:t>	</a:t>
            </a:r>
            <a:br>
              <a:rPr lang="en-US" altLang="ko-KR" sz="2200" u="sng" dirty="0"/>
            </a:br>
            <a:r>
              <a:rPr lang="en-US" altLang="ko-KR" sz="2400" b="0" dirty="0"/>
              <a:t>		</a:t>
            </a:r>
            <a:r>
              <a:rPr lang="en-US" altLang="ko-KR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$ git checkout [SECOND COMMIT-ID]</a:t>
            </a:r>
            <a:br>
              <a:rPr lang="en-US" altLang="ko-KR" sz="2200" b="0" dirty="0"/>
            </a:br>
            <a:br>
              <a:rPr lang="en-US" altLang="ko-KR" sz="2200" b="0" dirty="0"/>
            </a:br>
            <a:r>
              <a:rPr lang="en-US" altLang="ko-KR" sz="2200" b="0" dirty="0"/>
              <a:t>	</a:t>
            </a:r>
            <a:r>
              <a:rPr lang="en-US" altLang="ko-KR" sz="2200" u="sng" dirty="0"/>
              <a:t>2. test2.txt</a:t>
            </a:r>
            <a:r>
              <a:rPr lang="ko-KR" altLang="en-US" sz="2200" u="sng" dirty="0"/>
              <a:t>의 내용을 수정</a:t>
            </a:r>
            <a:r>
              <a:rPr lang="en-US" altLang="ko-KR" sz="2200" u="sng" dirty="0"/>
              <a:t>-</a:t>
            </a:r>
            <a:r>
              <a:rPr lang="ko-KR" altLang="en-US" sz="2200" u="sng" dirty="0"/>
              <a:t>저장하고 </a:t>
            </a:r>
            <a:r>
              <a:rPr lang="en-US" altLang="ko-KR" sz="2200" u="sng" dirty="0"/>
              <a:t>THIRD COMMIT</a:t>
            </a:r>
            <a:r>
              <a:rPr lang="ko-KR" altLang="en-US" sz="2200" u="sng" dirty="0"/>
              <a:t>으로 커밋한 뒤</a:t>
            </a:r>
            <a:r>
              <a:rPr lang="en-US" altLang="ko-KR" sz="2200" u="sng" dirty="0"/>
              <a:t>,</a:t>
            </a:r>
            <a:br>
              <a:rPr lang="en-US" altLang="ko-KR" sz="2200" u="sng" dirty="0"/>
            </a:br>
            <a:r>
              <a:rPr kumimoji="0" lang="en-US" altLang="ko-KR" sz="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	</a:t>
            </a:r>
            <a:br>
              <a:rPr lang="en-US" altLang="ko-KR" sz="2200" b="0" dirty="0"/>
            </a:br>
            <a:r>
              <a:rPr lang="en-US" altLang="ko-KR" sz="2200" b="0" dirty="0"/>
              <a:t>		</a:t>
            </a:r>
            <a:r>
              <a:rPr lang="en-US" altLang="ko-KR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$ git commit –am “THIRD COMMIT” </a:t>
            </a:r>
            <a:br>
              <a:rPr lang="en-US" altLang="ko-KR" sz="2200" b="0" dirty="0"/>
            </a:br>
            <a:br>
              <a:rPr lang="en-US" altLang="ko-KR" sz="2200" b="0" dirty="0"/>
            </a:br>
            <a:r>
              <a:rPr lang="en-US" altLang="ko-KR" sz="2200" dirty="0"/>
              <a:t>	</a:t>
            </a:r>
            <a:r>
              <a:rPr lang="en-US" altLang="ko-KR" sz="2200" u="sng" dirty="0"/>
              <a:t>3. </a:t>
            </a:r>
            <a:r>
              <a:rPr lang="ko-KR" altLang="en-US" sz="2200" u="sng" dirty="0"/>
              <a:t>로그를 확인해보고</a:t>
            </a:r>
            <a:r>
              <a:rPr lang="en-US" altLang="ko-KR" sz="2200" u="sng" dirty="0"/>
              <a:t>, </a:t>
            </a:r>
            <a:r>
              <a:rPr lang="ko-KR" altLang="en-US" sz="2200" u="sng" dirty="0"/>
              <a:t>다시 </a:t>
            </a:r>
            <a:r>
              <a:rPr lang="en-US" altLang="ko-KR" sz="2200" u="sng" dirty="0"/>
              <a:t>SECOND COMMIT</a:t>
            </a:r>
            <a:r>
              <a:rPr lang="ko-KR" altLang="en-US" sz="2200" u="sng" dirty="0"/>
              <a:t>으로 돌아가보자</a:t>
            </a:r>
            <a:r>
              <a:rPr lang="en-US" altLang="ko-KR" sz="2200" u="sng" dirty="0"/>
              <a:t>!</a:t>
            </a:r>
            <a:br>
              <a:rPr lang="en-US" altLang="ko-KR" sz="2200" u="sng" dirty="0"/>
            </a:br>
            <a:br>
              <a:rPr lang="en-US" altLang="ko-KR" sz="2200" u="sng" dirty="0"/>
            </a:br>
            <a:br>
              <a:rPr lang="en-US" altLang="ko-KR" sz="2200" u="sng" dirty="0"/>
            </a:br>
            <a:r>
              <a:rPr lang="en-US" altLang="ko-KR" sz="2200" b="0" dirty="0"/>
              <a:t>	</a:t>
            </a:r>
            <a:r>
              <a:rPr lang="en-US" altLang="ko-KR" sz="3200" u="sng" dirty="0">
                <a:sym typeface="Wingdings" panose="05000000000000000000" pitchFamily="2" charset="2"/>
              </a:rPr>
              <a:t> </a:t>
            </a:r>
            <a:r>
              <a:rPr lang="en-US" altLang="ko-KR" sz="3200" u="sng" dirty="0"/>
              <a:t>test2.txt</a:t>
            </a:r>
            <a:r>
              <a:rPr lang="ko-KR" altLang="en-US" sz="3200" u="sng" dirty="0"/>
              <a:t>에 수정했던 내용들은 어떻게 되었는가</a:t>
            </a:r>
            <a:r>
              <a:rPr lang="en-US" altLang="ko-KR" sz="3200" u="sng" dirty="0"/>
              <a:t>?</a:t>
            </a:r>
            <a:br>
              <a:rPr lang="en-US" altLang="ko-KR" sz="4000" b="0" dirty="0"/>
            </a:br>
            <a:br>
              <a:rPr lang="en-US" altLang="ko-KR" sz="4000" b="0" u="sng" dirty="0"/>
            </a:br>
            <a:endParaRPr lang="ko-KR" altLang="en-US" sz="2800" b="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DCC9E12-5339-B622-D28C-F2BC25F9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61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88308-DB90-7BF0-F9B8-2E651FFB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8407"/>
            <a:ext cx="11276801" cy="4870457"/>
          </a:xfrm>
        </p:spPr>
        <p:txBody>
          <a:bodyPr/>
          <a:lstStyle/>
          <a:p>
            <a:r>
              <a:rPr lang="en-US" altLang="ko-KR" sz="2000" b="0" dirty="0"/>
              <a:t>1. Git &amp; </a:t>
            </a:r>
            <a:r>
              <a:rPr lang="en-US" altLang="ko-KR" sz="2000" b="0" dirty="0" err="1"/>
              <a:t>Github</a:t>
            </a:r>
            <a:br>
              <a:rPr lang="en-US" altLang="ko-KR" u="sng" dirty="0"/>
            </a:br>
            <a:r>
              <a:rPr lang="en-US" altLang="ko-KR" sz="2000" b="0" dirty="0"/>
              <a:t>	</a:t>
            </a:r>
            <a:br>
              <a:rPr lang="en-US" altLang="ko-KR" sz="2000" b="0" dirty="0"/>
            </a:br>
            <a:r>
              <a:rPr lang="en-US" altLang="ko-KR" sz="2800" b="0" u="sng" dirty="0"/>
              <a:t>- </a:t>
            </a:r>
            <a:r>
              <a:rPr lang="ko-KR" altLang="en-US" sz="2800" u="sng" dirty="0"/>
              <a:t>실습 </a:t>
            </a:r>
            <a:r>
              <a:rPr lang="en-US" altLang="ko-KR" sz="2800" u="sng" dirty="0"/>
              <a:t>6: </a:t>
            </a:r>
            <a:r>
              <a:rPr lang="ko-KR" altLang="en-US" sz="2800" u="sng" dirty="0" err="1"/>
              <a:t>커밋을</a:t>
            </a:r>
            <a:r>
              <a:rPr lang="ko-KR" altLang="en-US" sz="2800" u="sng" dirty="0"/>
              <a:t> 취소하고 싶다면</a:t>
            </a:r>
            <a:r>
              <a:rPr lang="en-US" altLang="ko-KR" sz="2800" u="sng" dirty="0"/>
              <a:t>?</a:t>
            </a:r>
            <a:br>
              <a:rPr lang="en-US" altLang="ko-KR" sz="2800" u="sng" dirty="0"/>
            </a:br>
            <a:r>
              <a:rPr lang="en-US" altLang="ko-KR" sz="1000" b="0" dirty="0"/>
              <a:t>	</a:t>
            </a:r>
            <a:br>
              <a:rPr lang="en-US" altLang="ko-KR" sz="2800" b="0" dirty="0"/>
            </a:br>
            <a:r>
              <a:rPr lang="en-US" altLang="ko-KR" sz="2200" b="0" dirty="0"/>
              <a:t>	</a:t>
            </a:r>
            <a:r>
              <a:rPr lang="en-US" altLang="ko-KR" sz="2200" u="sng" dirty="0"/>
              <a:t>1. </a:t>
            </a:r>
            <a:r>
              <a:rPr lang="ko-KR" altLang="en-US" sz="2200" u="sng" dirty="0"/>
              <a:t>그런데 만약 내가 </a:t>
            </a:r>
            <a:r>
              <a:rPr lang="en-US" altLang="ko-KR" sz="2200" u="sng" dirty="0"/>
              <a:t>test2.txt</a:t>
            </a:r>
            <a:r>
              <a:rPr lang="ko-KR" altLang="en-US" sz="2200" u="sng" dirty="0"/>
              <a:t>를 수정하고 </a:t>
            </a:r>
            <a:r>
              <a:rPr lang="ko-KR" altLang="en-US" sz="2200" u="sng" dirty="0" err="1"/>
              <a:t>커밋해뒀던</a:t>
            </a:r>
            <a:r>
              <a:rPr lang="ko-KR" altLang="en-US" sz="2200" u="sng" dirty="0"/>
              <a:t> 내용을 취소하려면</a:t>
            </a:r>
            <a:r>
              <a:rPr lang="en-US" altLang="ko-KR" sz="2200" u="sng" dirty="0"/>
              <a:t>?</a:t>
            </a:r>
            <a:br>
              <a:rPr lang="en-US" altLang="ko-KR" sz="2200" u="sng" dirty="0"/>
            </a:br>
            <a:r>
              <a:rPr lang="en-US" altLang="ko-KR" sz="500" b="0" dirty="0"/>
              <a:t>	</a:t>
            </a:r>
            <a:br>
              <a:rPr lang="en-US" altLang="ko-KR" sz="2200" u="sng" dirty="0"/>
            </a:br>
            <a:r>
              <a:rPr lang="en-US" altLang="ko-KR" sz="2400" b="0" dirty="0"/>
              <a:t>		</a:t>
            </a:r>
            <a:r>
              <a:rPr lang="en-US" altLang="ko-KR" sz="2400" dirty="0">
                <a:solidFill>
                  <a:schemeClr val="bg1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$ git revert [THIRD-COMMIT ID]</a:t>
            </a:r>
            <a:br>
              <a:rPr lang="en-US" altLang="ko-KR" sz="2200" b="0" dirty="0"/>
            </a:br>
            <a:br>
              <a:rPr lang="en-US" altLang="ko-KR" sz="2200" b="0" dirty="0"/>
            </a:br>
            <a:r>
              <a:rPr lang="en-US" altLang="ko-KR" sz="2200" b="0" dirty="0"/>
              <a:t>	</a:t>
            </a:r>
            <a:r>
              <a:rPr lang="en-US" altLang="ko-KR" sz="2200" u="sng" dirty="0"/>
              <a:t>2. </a:t>
            </a:r>
            <a:r>
              <a:rPr lang="ko-KR" altLang="en-US" sz="2200" u="sng" dirty="0"/>
              <a:t>다시 </a:t>
            </a:r>
            <a:r>
              <a:rPr lang="en-US" altLang="ko-KR" sz="2200" u="sng" dirty="0"/>
              <a:t>git</a:t>
            </a:r>
            <a:r>
              <a:rPr lang="ko-KR" altLang="en-US" sz="2200" u="sng" dirty="0"/>
              <a:t> </a:t>
            </a:r>
            <a:r>
              <a:rPr lang="en-US" altLang="ko-KR" sz="2200" u="sng" dirty="0"/>
              <a:t>log</a:t>
            </a:r>
            <a:r>
              <a:rPr lang="ko-KR" altLang="en-US" sz="2200" u="sng" dirty="0"/>
              <a:t>를 확인해보면</a:t>
            </a:r>
            <a:r>
              <a:rPr lang="en-US" altLang="ko-KR" sz="2200" u="sng" dirty="0"/>
              <a:t>?</a:t>
            </a:r>
            <a:br>
              <a:rPr lang="en-US" altLang="ko-KR" sz="2200" u="sng" dirty="0"/>
            </a:br>
            <a:r>
              <a:rPr kumimoji="0" lang="en-US" altLang="ko-KR" sz="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	</a:t>
            </a:r>
            <a:br>
              <a:rPr lang="en-US" altLang="ko-KR" sz="2200" b="0" dirty="0"/>
            </a:br>
            <a:r>
              <a:rPr lang="en-US" altLang="ko-KR" sz="2200" b="0" dirty="0"/>
              <a:t>		</a:t>
            </a:r>
            <a:r>
              <a:rPr lang="en-US" altLang="ko-KR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$ git log</a:t>
            </a:r>
            <a:br>
              <a:rPr lang="en-US" altLang="ko-KR" sz="2200" b="0" dirty="0"/>
            </a:br>
            <a:br>
              <a:rPr lang="en-US" altLang="ko-KR" sz="2200" b="0" dirty="0"/>
            </a:br>
            <a:r>
              <a:rPr lang="en-US" altLang="ko-KR" sz="2200" dirty="0"/>
              <a:t>	</a:t>
            </a:r>
            <a:r>
              <a:rPr lang="en-US" altLang="ko-KR" sz="2200" u="sng" dirty="0"/>
              <a:t>3. </a:t>
            </a:r>
            <a:r>
              <a:rPr lang="ko-KR" altLang="en-US" sz="2200" u="sng" dirty="0"/>
              <a:t>이번엔 </a:t>
            </a:r>
            <a:r>
              <a:rPr lang="en-US" altLang="ko-KR" sz="2200" u="sng" dirty="0"/>
              <a:t>SECOND COMMIT</a:t>
            </a:r>
            <a:r>
              <a:rPr lang="ko-KR" altLang="en-US" sz="2200" u="sng" dirty="0"/>
              <a:t>은 놔두고</a:t>
            </a:r>
            <a:r>
              <a:rPr lang="en-US" altLang="ko-KR" sz="2200" u="sng" dirty="0"/>
              <a:t>, FIRST COMMIT</a:t>
            </a:r>
            <a:r>
              <a:rPr lang="ko-KR" altLang="en-US" sz="2200" u="sng" dirty="0"/>
              <a:t>만 되돌려보자</a:t>
            </a:r>
            <a:r>
              <a:rPr lang="en-US" altLang="ko-KR" sz="2200" u="sng" dirty="0"/>
              <a:t>!</a:t>
            </a:r>
            <a:br>
              <a:rPr lang="en-US" altLang="ko-KR" sz="2200" u="sng" dirty="0"/>
            </a:br>
            <a:r>
              <a:rPr lang="en-US" altLang="ko-KR" sz="500" b="0" dirty="0"/>
              <a:t>	</a:t>
            </a:r>
            <a:br>
              <a:rPr lang="en-US" altLang="ko-KR" sz="2200" b="0" dirty="0"/>
            </a:br>
            <a:r>
              <a:rPr lang="en-US" altLang="ko-KR" sz="2200" b="0" dirty="0"/>
              <a:t>		</a:t>
            </a:r>
            <a:r>
              <a:rPr lang="en-US" altLang="ko-KR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$ git revert</a:t>
            </a:r>
            <a:r>
              <a:rPr lang="ko-KR" alt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[FIRST-COMMIT</a:t>
            </a:r>
            <a:r>
              <a:rPr lang="ko-KR" alt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ID]</a:t>
            </a:r>
            <a:br>
              <a:rPr lang="en-US" altLang="ko-KR" sz="1800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br>
              <a:rPr lang="en-US" altLang="ko-KR" sz="2800" b="0" dirty="0"/>
            </a:br>
            <a:r>
              <a:rPr lang="ko-KR" altLang="en-US" sz="2800" dirty="0"/>
              <a:t> </a:t>
            </a:r>
            <a:r>
              <a:rPr lang="en-US" altLang="ko-KR" sz="2800" dirty="0"/>
              <a:t>	</a:t>
            </a:r>
            <a:r>
              <a:rPr lang="en-US" altLang="ko-KR" sz="2200" u="sng" dirty="0"/>
              <a:t>4. working directory</a:t>
            </a:r>
            <a:r>
              <a:rPr lang="ko-KR" altLang="en-US" sz="2200" u="sng" dirty="0"/>
              <a:t>의 상태를 확인해보면</a:t>
            </a:r>
            <a:r>
              <a:rPr lang="en-US" altLang="ko-KR" sz="2200" u="sng" dirty="0"/>
              <a:t>?</a:t>
            </a:r>
            <a:br>
              <a:rPr lang="en-US" altLang="ko-KR" sz="2800" b="0" dirty="0"/>
            </a:br>
            <a:br>
              <a:rPr lang="en-US" altLang="ko-KR" sz="2800" b="0" u="sng" dirty="0"/>
            </a:br>
            <a:endParaRPr lang="ko-KR" altLang="en-US" sz="2800" b="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DCC9E12-5339-B622-D28C-F2BC25F9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96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88308-DB90-7BF0-F9B8-2E651FFB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8407"/>
            <a:ext cx="11276801" cy="4870457"/>
          </a:xfrm>
        </p:spPr>
        <p:txBody>
          <a:bodyPr/>
          <a:lstStyle/>
          <a:p>
            <a:r>
              <a:rPr lang="en-US" altLang="ko-KR" sz="2000" b="0" dirty="0"/>
              <a:t>1. Git &amp; </a:t>
            </a:r>
            <a:r>
              <a:rPr lang="en-US" altLang="ko-KR" sz="2000" b="0" dirty="0" err="1"/>
              <a:t>Github</a:t>
            </a:r>
            <a:br>
              <a:rPr lang="en-US" altLang="ko-KR" u="sng" dirty="0"/>
            </a:br>
            <a:r>
              <a:rPr lang="en-US" altLang="ko-KR" sz="2000" b="0" dirty="0"/>
              <a:t>	</a:t>
            </a:r>
            <a:br>
              <a:rPr lang="en-US" altLang="ko-KR" sz="2000" b="0" dirty="0"/>
            </a:br>
            <a:r>
              <a:rPr lang="en-US" altLang="ko-KR" sz="2800" b="0" u="sng" dirty="0"/>
              <a:t>- </a:t>
            </a:r>
            <a:r>
              <a:rPr lang="ko-KR" altLang="en-US" sz="2800" u="sng" dirty="0"/>
              <a:t>실습 </a:t>
            </a:r>
            <a:r>
              <a:rPr lang="en-US" altLang="ko-KR" sz="2800" u="sng" dirty="0"/>
              <a:t>7: </a:t>
            </a:r>
            <a:r>
              <a:rPr lang="ko-KR" altLang="en-US" sz="2800" u="sng" dirty="0"/>
              <a:t>이번에는 새로운 </a:t>
            </a:r>
            <a:r>
              <a:rPr lang="ko-KR" altLang="en-US" sz="2800" u="sng" dirty="0" err="1"/>
              <a:t>브랜치를</a:t>
            </a:r>
            <a:r>
              <a:rPr lang="ko-KR" altLang="en-US" sz="2800" u="sng" dirty="0"/>
              <a:t> 파보자</a:t>
            </a:r>
            <a:r>
              <a:rPr lang="en-US" altLang="ko-KR" sz="2800" u="sng" dirty="0"/>
              <a:t>!</a:t>
            </a:r>
            <a:br>
              <a:rPr lang="en-US" altLang="ko-KR" sz="2800" u="sng" dirty="0"/>
            </a:br>
            <a:r>
              <a:rPr lang="en-US" altLang="ko-KR" sz="1000" b="0" dirty="0"/>
              <a:t>	</a:t>
            </a:r>
            <a:br>
              <a:rPr lang="en-US" altLang="ko-KR" sz="2800" b="0" dirty="0"/>
            </a:br>
            <a:r>
              <a:rPr lang="en-US" altLang="ko-KR" sz="2200" b="0" dirty="0"/>
              <a:t>	</a:t>
            </a:r>
            <a:r>
              <a:rPr lang="en-US" altLang="ko-KR" sz="2200" u="sng" dirty="0"/>
              <a:t>1. </a:t>
            </a:r>
            <a:r>
              <a:rPr lang="ko-KR" altLang="en-US" sz="2200" u="sng" dirty="0"/>
              <a:t>지금 상태 그대로 새로운 </a:t>
            </a:r>
            <a:r>
              <a:rPr lang="ko-KR" altLang="en-US" sz="2200" u="sng" dirty="0" err="1"/>
              <a:t>브랜치</a:t>
            </a:r>
            <a:r>
              <a:rPr lang="en-US" altLang="ko-KR" sz="2200" u="sng" dirty="0"/>
              <a:t>(dev</a:t>
            </a:r>
            <a:r>
              <a:rPr lang="ko-KR" altLang="en-US" sz="2200" u="sng" dirty="0"/>
              <a:t>를 만들어보자</a:t>
            </a:r>
            <a:r>
              <a:rPr lang="en-US" altLang="ko-KR" sz="2200" u="sng" dirty="0"/>
              <a:t>!</a:t>
            </a:r>
            <a:br>
              <a:rPr lang="en-US" altLang="ko-KR" sz="2200" u="sng" dirty="0"/>
            </a:br>
            <a:r>
              <a:rPr lang="en-US" altLang="ko-KR" sz="500" b="0" dirty="0"/>
              <a:t>	</a:t>
            </a:r>
            <a:br>
              <a:rPr lang="en-US" altLang="ko-KR" sz="2200" u="sng" dirty="0"/>
            </a:br>
            <a:r>
              <a:rPr lang="en-US" altLang="ko-KR" sz="2400" b="0" dirty="0"/>
              <a:t>		</a:t>
            </a:r>
            <a:r>
              <a:rPr lang="en-US" altLang="ko-KR" sz="2400" dirty="0">
                <a:solidFill>
                  <a:schemeClr val="bg1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$ git branch</a:t>
            </a:r>
            <a:r>
              <a:rPr lang="ko-KR" altLang="en-US" sz="2400" dirty="0">
                <a:solidFill>
                  <a:schemeClr val="bg1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[branch</a:t>
            </a:r>
            <a:r>
              <a:rPr lang="ko-KR" altLang="en-US" sz="2400" dirty="0">
                <a:solidFill>
                  <a:schemeClr val="bg1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name == dev]</a:t>
            </a:r>
            <a:br>
              <a:rPr lang="en-US" altLang="ko-KR" sz="2200" b="0" dirty="0"/>
            </a:br>
            <a:br>
              <a:rPr lang="en-US" altLang="ko-KR" sz="2200" b="0" dirty="0"/>
            </a:br>
            <a:r>
              <a:rPr lang="en-US" altLang="ko-KR" sz="2200" b="0" dirty="0"/>
              <a:t>	</a:t>
            </a:r>
            <a:r>
              <a:rPr lang="en-US" altLang="ko-KR" sz="2200" u="sng" dirty="0"/>
              <a:t>2. </a:t>
            </a:r>
            <a:r>
              <a:rPr lang="ko-KR" altLang="en-US" sz="2200" u="sng" dirty="0" err="1"/>
              <a:t>브랜치의</a:t>
            </a:r>
            <a:r>
              <a:rPr lang="ko-KR" altLang="en-US" sz="2200" u="sng" dirty="0"/>
              <a:t> 목록을 확인하려면</a:t>
            </a:r>
            <a:r>
              <a:rPr lang="en-US" altLang="ko-KR" sz="2200" u="sng" dirty="0"/>
              <a:t>?</a:t>
            </a:r>
            <a:br>
              <a:rPr lang="en-US" altLang="ko-KR" sz="2200" u="sng" dirty="0"/>
            </a:br>
            <a:r>
              <a:rPr kumimoji="0" lang="en-US" altLang="ko-KR" sz="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	</a:t>
            </a:r>
            <a:br>
              <a:rPr lang="en-US" altLang="ko-KR" sz="2200" b="0" dirty="0"/>
            </a:br>
            <a:r>
              <a:rPr lang="en-US" altLang="ko-KR" sz="2200" b="0" dirty="0"/>
              <a:t>		</a:t>
            </a:r>
            <a:r>
              <a:rPr lang="en-US" altLang="ko-KR" sz="2400" dirty="0">
                <a:solidFill>
                  <a:schemeClr val="bg1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$ git branch</a:t>
            </a:r>
            <a:r>
              <a:rPr lang="ko-KR" altLang="en-US" sz="2400" dirty="0">
                <a:solidFill>
                  <a:schemeClr val="bg1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–-all</a:t>
            </a:r>
            <a:br>
              <a:rPr lang="en-US" altLang="ko-KR" sz="2200" b="0" dirty="0">
                <a:highlight>
                  <a:srgbClr val="000000"/>
                </a:highlight>
              </a:rPr>
            </a:br>
            <a:br>
              <a:rPr lang="en-US" altLang="ko-KR" sz="2200" b="0" dirty="0"/>
            </a:br>
            <a:r>
              <a:rPr lang="en-US" altLang="ko-KR" sz="2200" dirty="0"/>
              <a:t>	</a:t>
            </a:r>
            <a:r>
              <a:rPr lang="en-US" altLang="ko-KR" sz="2200" u="sng" dirty="0"/>
              <a:t>3. </a:t>
            </a:r>
            <a:r>
              <a:rPr lang="ko-KR" altLang="en-US" sz="2200" u="sng" dirty="0"/>
              <a:t>아직 </a:t>
            </a:r>
            <a:r>
              <a:rPr lang="en-US" altLang="ko-KR" sz="2200" u="sng" dirty="0"/>
              <a:t>main </a:t>
            </a:r>
            <a:r>
              <a:rPr lang="ko-KR" altLang="en-US" sz="2200" u="sng" dirty="0" err="1"/>
              <a:t>브랜치네</a:t>
            </a:r>
            <a:r>
              <a:rPr lang="en-US" altLang="ko-KR" sz="2200" u="sng" dirty="0"/>
              <a:t>. </a:t>
            </a:r>
            <a:r>
              <a:rPr lang="ko-KR" altLang="en-US" sz="2200" u="sng" dirty="0"/>
              <a:t>그럼 </a:t>
            </a:r>
            <a:r>
              <a:rPr lang="en-US" altLang="ko-KR" sz="2200" u="sng" dirty="0"/>
              <a:t>dev </a:t>
            </a:r>
            <a:r>
              <a:rPr lang="ko-KR" altLang="en-US" sz="2200" u="sng" dirty="0" err="1"/>
              <a:t>브랜치로</a:t>
            </a:r>
            <a:r>
              <a:rPr lang="ko-KR" altLang="en-US" sz="2200" u="sng" dirty="0"/>
              <a:t> 옮기려면</a:t>
            </a:r>
            <a:r>
              <a:rPr lang="en-US" altLang="ko-KR" sz="2200" u="sng" dirty="0"/>
              <a:t>?</a:t>
            </a:r>
            <a:br>
              <a:rPr lang="en-US" altLang="ko-KR" sz="2200" u="sng" dirty="0"/>
            </a:br>
            <a:r>
              <a:rPr lang="en-US" altLang="ko-KR" sz="500" b="0" dirty="0"/>
              <a:t>	</a:t>
            </a:r>
            <a:br>
              <a:rPr lang="en-US" altLang="ko-KR" sz="2200" b="0" dirty="0"/>
            </a:br>
            <a:r>
              <a:rPr lang="en-US" altLang="ko-KR" sz="2200" b="0" dirty="0"/>
              <a:t>		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$ git switch dev </a:t>
            </a:r>
            <a:r>
              <a:rPr lang="en-US" altLang="ko-KR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2400" dirty="0">
                <a:latin typeface="Lucida Console" panose="020B0609040504020204" pitchFamily="49" charset="0"/>
              </a:rPr>
              <a:t>or</a:t>
            </a:r>
            <a:r>
              <a:rPr lang="en-US" altLang="ko-KR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$ git checkout dev </a:t>
            </a:r>
            <a:br>
              <a:rPr lang="en-US" altLang="ko-KR" sz="1800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br>
              <a:rPr lang="en-US" altLang="ko-KR" sz="2800" b="0" dirty="0"/>
            </a:br>
            <a:r>
              <a:rPr lang="ko-KR" altLang="en-US" sz="2800" dirty="0"/>
              <a:t> </a:t>
            </a:r>
            <a:r>
              <a:rPr lang="en-US" altLang="ko-KR" sz="2800" dirty="0"/>
              <a:t>	</a:t>
            </a:r>
            <a:r>
              <a:rPr lang="en-US" altLang="ko-KR" sz="2200" u="sng" dirty="0"/>
              <a:t>4. </a:t>
            </a:r>
            <a:r>
              <a:rPr lang="ko-KR" altLang="en-US" sz="2200" u="sng" dirty="0" err="1"/>
              <a:t>아까랑</a:t>
            </a:r>
            <a:r>
              <a:rPr lang="ko-KR" altLang="en-US" sz="2200" u="sng" dirty="0"/>
              <a:t> 무슨 차이</a:t>
            </a:r>
            <a:r>
              <a:rPr lang="en-US" altLang="ko-KR" sz="2200" u="sng" dirty="0"/>
              <a:t>?</a:t>
            </a:r>
            <a:br>
              <a:rPr lang="en-US" altLang="ko-KR" sz="2800" b="0" dirty="0"/>
            </a:br>
            <a:br>
              <a:rPr lang="en-US" altLang="ko-KR" sz="2800" b="0" u="sng" dirty="0"/>
            </a:br>
            <a:endParaRPr lang="ko-KR" altLang="en-US" sz="2800" b="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DCC9E12-5339-B622-D28C-F2BC25F9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17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3FBDBD-AE20-68A4-31EC-715B4E33D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079" y="5598942"/>
            <a:ext cx="6259660" cy="1343464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053609F-17CF-098B-A29F-422C000B65C5}"/>
              </a:ext>
            </a:extLst>
          </p:cNvPr>
          <p:cNvSpPr/>
          <p:nvPr/>
        </p:nvSpPr>
        <p:spPr>
          <a:xfrm>
            <a:off x="10911174" y="6410286"/>
            <a:ext cx="721100" cy="3651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FD9BB5B-2DA9-E3E5-877D-D4385ED3CDD4}"/>
              </a:ext>
            </a:extLst>
          </p:cNvPr>
          <p:cNvSpPr/>
          <p:nvPr/>
        </p:nvSpPr>
        <p:spPr>
          <a:xfrm>
            <a:off x="10921858" y="5607254"/>
            <a:ext cx="977704" cy="4220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680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88308-DB90-7BF0-F9B8-2E651FFB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8407"/>
            <a:ext cx="11276801" cy="4870457"/>
          </a:xfrm>
        </p:spPr>
        <p:txBody>
          <a:bodyPr/>
          <a:lstStyle/>
          <a:p>
            <a:r>
              <a:rPr lang="en-US" altLang="ko-KR" sz="2000" b="0" dirty="0"/>
              <a:t>1. Git &amp; </a:t>
            </a:r>
            <a:r>
              <a:rPr lang="en-US" altLang="ko-KR" sz="2000" b="0" dirty="0" err="1"/>
              <a:t>Github</a:t>
            </a:r>
            <a:br>
              <a:rPr lang="en-US" altLang="ko-KR" u="sng" dirty="0"/>
            </a:br>
            <a:r>
              <a:rPr lang="en-US" altLang="ko-KR" sz="2000" b="0" dirty="0"/>
              <a:t>	</a:t>
            </a:r>
            <a:br>
              <a:rPr lang="en-US" altLang="ko-KR" sz="2000" b="0" dirty="0"/>
            </a:br>
            <a:r>
              <a:rPr lang="en-US" altLang="ko-KR" sz="2800" b="0" u="sng" dirty="0"/>
              <a:t>- </a:t>
            </a:r>
            <a:r>
              <a:rPr lang="ko-KR" altLang="en-US" sz="2800" u="sng" dirty="0"/>
              <a:t>실습 </a:t>
            </a:r>
            <a:r>
              <a:rPr lang="en-US" altLang="ko-KR" sz="2800" u="sng" dirty="0"/>
              <a:t>8: </a:t>
            </a:r>
            <a:r>
              <a:rPr lang="ko-KR" altLang="en-US" sz="2800" u="sng" dirty="0" err="1"/>
              <a:t>브랜치</a:t>
            </a:r>
            <a:r>
              <a:rPr lang="ko-KR" altLang="en-US" sz="2800" u="sng" dirty="0"/>
              <a:t> 실습</a:t>
            </a:r>
            <a:br>
              <a:rPr lang="en-US" altLang="ko-KR" sz="2800" u="sng" dirty="0"/>
            </a:br>
            <a:r>
              <a:rPr lang="en-US" altLang="ko-KR" sz="1000" b="0" dirty="0"/>
              <a:t>	</a:t>
            </a:r>
            <a:br>
              <a:rPr lang="en-US" altLang="ko-KR" sz="2800" b="0" dirty="0"/>
            </a:br>
            <a:r>
              <a:rPr lang="en-US" altLang="ko-KR" sz="2000" b="0" dirty="0"/>
              <a:t>	</a:t>
            </a:r>
            <a:r>
              <a:rPr lang="en-US" altLang="ko-KR" sz="2000" u="sng" dirty="0"/>
              <a:t>1. dev</a:t>
            </a:r>
            <a:r>
              <a:rPr lang="ko-KR" altLang="en-US" sz="2000" u="sng" dirty="0"/>
              <a:t> </a:t>
            </a:r>
            <a:r>
              <a:rPr lang="ko-KR" altLang="en-US" sz="2000" u="sng" dirty="0" err="1"/>
              <a:t>브랜치에서</a:t>
            </a:r>
            <a:r>
              <a:rPr lang="ko-KR" altLang="en-US" sz="2000" u="sng" dirty="0"/>
              <a:t> 파일명을 하나 바꾸고 커밋해보자</a:t>
            </a:r>
            <a:br>
              <a:rPr lang="en-US" altLang="ko-KR" sz="2000" u="sng" dirty="0"/>
            </a:br>
            <a:r>
              <a:rPr lang="en-US" altLang="ko-KR" sz="1000" b="0" dirty="0"/>
              <a:t>	</a:t>
            </a:r>
            <a:br>
              <a:rPr lang="en-US" altLang="ko-KR" sz="2400" u="sng" dirty="0"/>
            </a:br>
            <a:r>
              <a:rPr lang="en-US" altLang="ko-KR" sz="2400" b="0" dirty="0"/>
              <a:t>		</a:t>
            </a:r>
            <a:r>
              <a:rPr lang="en-US" altLang="ko-KR" sz="2400" dirty="0">
                <a:solidFill>
                  <a:schemeClr val="bg1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$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mv</a:t>
            </a:r>
            <a:r>
              <a:rPr lang="en-US" altLang="ko-KR" sz="2400" dirty="0">
                <a:solidFill>
                  <a:schemeClr val="bg1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 ./test1.txt ./dev.txt &amp;&amp; git add -A</a:t>
            </a:r>
            <a:br>
              <a:rPr lang="en-US" altLang="ko-KR" sz="2400" dirty="0">
                <a:solidFill>
                  <a:schemeClr val="bg1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</a:br>
            <a:r>
              <a:rPr lang="en-US" altLang="ko-KR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		</a:t>
            </a:r>
            <a:r>
              <a:rPr lang="en-US" altLang="ko-KR" sz="2400" dirty="0">
                <a:solidFill>
                  <a:schemeClr val="bg1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$ git commit –m “Rename test1.txt to dev.txt”</a:t>
            </a:r>
            <a:br>
              <a:rPr lang="en-US" altLang="ko-KR" sz="2400" dirty="0">
                <a:solidFill>
                  <a:schemeClr val="bg1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</a:br>
            <a:br>
              <a:rPr lang="en-US" altLang="ko-KR" sz="2000" b="0" dirty="0"/>
            </a:br>
            <a:r>
              <a:rPr lang="en-US" altLang="ko-KR" sz="2000" b="0" dirty="0"/>
              <a:t>	</a:t>
            </a:r>
            <a:r>
              <a:rPr lang="en-US" altLang="ko-KR" sz="2000" u="sng" dirty="0"/>
              <a:t>2. git</a:t>
            </a:r>
            <a:r>
              <a:rPr lang="ko-KR" altLang="en-US" sz="2000" u="sng" dirty="0"/>
              <a:t> </a:t>
            </a:r>
            <a:r>
              <a:rPr lang="en-US" altLang="ko-KR" sz="2000" u="sng" dirty="0"/>
              <a:t>log</a:t>
            </a:r>
            <a:r>
              <a:rPr lang="ko-KR" altLang="en-US" sz="2000" u="sng" dirty="0"/>
              <a:t>를 다시 확인해보면</a:t>
            </a:r>
            <a:r>
              <a:rPr lang="en-US" altLang="ko-KR" sz="2000" u="sng" dirty="0"/>
              <a:t>? </a:t>
            </a:r>
            <a:r>
              <a:rPr lang="ko-KR" altLang="en-US" sz="2000" u="sng" dirty="0"/>
              <a:t>그리고 작업 폴더는</a:t>
            </a:r>
            <a:r>
              <a:rPr lang="en-US" altLang="ko-KR" sz="2000" u="sng" dirty="0"/>
              <a:t>?</a:t>
            </a:r>
            <a:br>
              <a:rPr lang="en-US" altLang="ko-KR" sz="2000" u="sng" dirty="0"/>
            </a:br>
            <a:r>
              <a:rPr kumimoji="0" lang="en-US" altLang="ko-KR" sz="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	</a:t>
            </a:r>
            <a:br>
              <a:rPr lang="en-US" altLang="ko-KR" sz="2000" b="0" dirty="0"/>
            </a:br>
            <a:r>
              <a:rPr lang="en-US" altLang="ko-KR" sz="2000" b="0" dirty="0"/>
              <a:t>		</a:t>
            </a:r>
            <a:br>
              <a:rPr lang="en-US" altLang="ko-KR" sz="2000" b="0" dirty="0"/>
            </a:br>
            <a:r>
              <a:rPr lang="en-US" altLang="ko-KR" sz="2000" dirty="0"/>
              <a:t>	</a:t>
            </a:r>
            <a:r>
              <a:rPr lang="en-US" altLang="ko-KR" sz="2000" u="sng" dirty="0"/>
              <a:t>3. </a:t>
            </a:r>
            <a:r>
              <a:rPr lang="ko-KR" altLang="en-US" sz="2000" u="sng" dirty="0"/>
              <a:t>다시 메인 </a:t>
            </a:r>
            <a:r>
              <a:rPr lang="ko-KR" altLang="en-US" sz="2000" u="sng" dirty="0" err="1"/>
              <a:t>브랜치로</a:t>
            </a:r>
            <a:r>
              <a:rPr lang="ko-KR" altLang="en-US" sz="2000" u="sng" dirty="0"/>
              <a:t> 옮겨서 같은 파일을 다른 이름으로 바꿔보자</a:t>
            </a:r>
            <a:r>
              <a:rPr lang="en-US" altLang="ko-KR" sz="2000" u="sng" dirty="0"/>
              <a:t>!</a:t>
            </a:r>
            <a:br>
              <a:rPr lang="en-US" altLang="ko-KR" sz="2000" u="sng" dirty="0"/>
            </a:br>
            <a:r>
              <a:rPr lang="en-US" altLang="ko-KR" sz="500" b="0" dirty="0"/>
              <a:t>	</a:t>
            </a:r>
            <a:br>
              <a:rPr lang="en-US" altLang="ko-KR" sz="1800" b="0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br>
              <a:rPr lang="en-US" altLang="ko-KR" sz="2800" b="0" dirty="0"/>
            </a:br>
            <a:r>
              <a:rPr lang="ko-KR" altLang="en-US" sz="2800" dirty="0"/>
              <a:t> </a:t>
            </a:r>
            <a:r>
              <a:rPr lang="en-US" altLang="ko-KR" sz="2800" dirty="0"/>
              <a:t>	</a:t>
            </a:r>
            <a:r>
              <a:rPr lang="en-US" altLang="ko-KR" sz="2000" u="sng" dirty="0"/>
              <a:t>4. </a:t>
            </a:r>
            <a:r>
              <a:rPr lang="ko-KR" altLang="en-US" sz="2000" u="sng" dirty="0" err="1"/>
              <a:t>브랜치를</a:t>
            </a:r>
            <a:r>
              <a:rPr lang="ko-KR" altLang="en-US" sz="2000" u="sng" dirty="0"/>
              <a:t> </a:t>
            </a:r>
            <a:r>
              <a:rPr lang="ko-KR" altLang="en-US" sz="2000" u="sng" dirty="0" err="1"/>
              <a:t>옮겨다니면서</a:t>
            </a:r>
            <a:r>
              <a:rPr lang="ko-KR" altLang="en-US" sz="2000" u="sng" dirty="0"/>
              <a:t> </a:t>
            </a:r>
            <a:r>
              <a:rPr lang="en-US" altLang="ko-KR" sz="2000" u="sng" dirty="0"/>
              <a:t>git log </a:t>
            </a:r>
            <a:r>
              <a:rPr lang="ko-KR" altLang="en-US" sz="2000" u="sng" dirty="0"/>
              <a:t>및 </a:t>
            </a:r>
            <a:r>
              <a:rPr lang="ko-KR" altLang="en-US" sz="2000" u="sng" dirty="0" err="1"/>
              <a:t>작업폴더를</a:t>
            </a:r>
            <a:r>
              <a:rPr lang="ko-KR" altLang="en-US" sz="2000" u="sng" dirty="0"/>
              <a:t> 확인해보자</a:t>
            </a:r>
            <a:r>
              <a:rPr lang="en-US" altLang="ko-KR" sz="2000" u="sng" dirty="0"/>
              <a:t>!</a:t>
            </a:r>
            <a:br>
              <a:rPr lang="en-US" altLang="ko-KR" sz="2800" b="0" dirty="0"/>
            </a:br>
            <a:br>
              <a:rPr lang="en-US" altLang="ko-KR" sz="2800" b="0" u="sng" dirty="0"/>
            </a:br>
            <a:endParaRPr lang="ko-KR" altLang="en-US" sz="2800" b="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DCC9E12-5339-B622-D28C-F2BC25F9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27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88308-DB90-7BF0-F9B8-2E651FFB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8407"/>
            <a:ext cx="11276801" cy="4870457"/>
          </a:xfrm>
        </p:spPr>
        <p:txBody>
          <a:bodyPr/>
          <a:lstStyle/>
          <a:p>
            <a:r>
              <a:rPr lang="en-US" altLang="ko-KR" sz="2000" b="0" dirty="0"/>
              <a:t>1. Git &amp; </a:t>
            </a:r>
            <a:r>
              <a:rPr lang="en-US" altLang="ko-KR" sz="2000" b="0" dirty="0" err="1"/>
              <a:t>Github</a:t>
            </a:r>
            <a:br>
              <a:rPr lang="en-US" altLang="ko-KR" u="sng" dirty="0"/>
            </a:br>
            <a:r>
              <a:rPr lang="en-US" altLang="ko-KR" sz="2000" b="0" dirty="0"/>
              <a:t>	</a:t>
            </a:r>
            <a:br>
              <a:rPr lang="en-US" altLang="ko-KR" sz="2000" b="0" dirty="0"/>
            </a:br>
            <a:r>
              <a:rPr lang="en-US" altLang="ko-KR" sz="2800" b="0" u="sng" dirty="0"/>
              <a:t>- </a:t>
            </a:r>
            <a:r>
              <a:rPr lang="ko-KR" altLang="en-US" sz="2800" u="sng" dirty="0"/>
              <a:t>실습 </a:t>
            </a:r>
            <a:r>
              <a:rPr lang="en-US" altLang="ko-KR" sz="2800" u="sng" dirty="0"/>
              <a:t>9: </a:t>
            </a:r>
            <a:r>
              <a:rPr lang="ko-KR" altLang="en-US" sz="2800" u="sng" dirty="0" err="1"/>
              <a:t>브랜치를</a:t>
            </a:r>
            <a:r>
              <a:rPr lang="ko-KR" altLang="en-US" sz="2800" u="sng" dirty="0"/>
              <a:t> 다시 합쳐보자</a:t>
            </a:r>
            <a:r>
              <a:rPr lang="en-US" altLang="ko-KR" sz="2800" u="sng" dirty="0"/>
              <a:t>!</a:t>
            </a:r>
            <a:br>
              <a:rPr lang="en-US" altLang="ko-KR" sz="2800" u="sng" dirty="0"/>
            </a:br>
            <a:r>
              <a:rPr lang="en-US" altLang="ko-KR" sz="1000" b="0" dirty="0"/>
              <a:t>	</a:t>
            </a:r>
            <a:br>
              <a:rPr lang="en-US" altLang="ko-KR" sz="2800" b="0" dirty="0"/>
            </a:br>
            <a:r>
              <a:rPr lang="en-US" altLang="ko-KR" sz="2400" b="0" dirty="0"/>
              <a:t>	</a:t>
            </a:r>
            <a:r>
              <a:rPr lang="en-US" altLang="ko-KR" sz="2400" u="sng" dirty="0"/>
              <a:t>1. </a:t>
            </a:r>
            <a:r>
              <a:rPr lang="ko-KR" altLang="en-US" sz="2400" u="sng" dirty="0"/>
              <a:t>합치다가 영어로 </a:t>
            </a:r>
            <a:r>
              <a:rPr lang="ko-KR" altLang="en-US" sz="2400" u="sng" dirty="0" err="1"/>
              <a:t>머지</a:t>
            </a:r>
            <a:r>
              <a:rPr lang="en-US" altLang="ko-KR" sz="2400" u="sng" dirty="0"/>
              <a:t>? (Merge</a:t>
            </a:r>
            <a:r>
              <a:rPr lang="ko-KR" altLang="en-US" sz="2400" u="sng" dirty="0"/>
              <a:t>는 현재 </a:t>
            </a:r>
            <a:r>
              <a:rPr lang="ko-KR" altLang="en-US" sz="2400" u="sng" dirty="0" err="1"/>
              <a:t>브랜치를</a:t>
            </a:r>
            <a:r>
              <a:rPr lang="ko-KR" altLang="en-US" sz="2400" u="sng" dirty="0"/>
              <a:t> 기준으로 병합</a:t>
            </a:r>
            <a:r>
              <a:rPr lang="en-US" altLang="ko-KR" sz="2400" u="sng" dirty="0"/>
              <a:t>)</a:t>
            </a:r>
            <a:br>
              <a:rPr lang="en-US" altLang="ko-KR" sz="2400" u="sng" dirty="0"/>
            </a:br>
            <a:r>
              <a:rPr lang="en-US" altLang="ko-KR" sz="600" b="0" dirty="0"/>
              <a:t>	</a:t>
            </a:r>
            <a:br>
              <a:rPr lang="en-US" altLang="ko-KR" sz="2400" u="sng" dirty="0"/>
            </a:br>
            <a:r>
              <a:rPr lang="en-US" altLang="ko-KR" sz="2800" b="0" dirty="0"/>
              <a:t>		</a:t>
            </a:r>
            <a:r>
              <a:rPr lang="en-US" altLang="ko-KR" sz="2800" dirty="0">
                <a:solidFill>
                  <a:schemeClr val="bg1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$ git switch master &amp;&amp; git merge dev</a:t>
            </a:r>
            <a:br>
              <a:rPr lang="en-US" altLang="ko-KR" sz="2400" b="0" dirty="0"/>
            </a:br>
            <a:br>
              <a:rPr lang="en-US" altLang="ko-KR" sz="2400" b="0" dirty="0"/>
            </a:br>
            <a:r>
              <a:rPr lang="en-US" altLang="ko-KR" sz="2400" b="0" dirty="0"/>
              <a:t>	</a:t>
            </a:r>
            <a:r>
              <a:rPr lang="en-US" altLang="ko-KR" sz="2400" u="sng" dirty="0"/>
              <a:t>2. git log/</a:t>
            </a:r>
            <a:r>
              <a:rPr lang="ko-KR" altLang="en-US" sz="2400" u="sng" dirty="0"/>
              <a:t>작업 폴더가 어떻게 되었지</a:t>
            </a:r>
            <a:r>
              <a:rPr lang="en-US" altLang="ko-KR" sz="2400" u="sng" dirty="0"/>
              <a:t>?</a:t>
            </a:r>
            <a:br>
              <a:rPr lang="en-US" altLang="ko-KR" sz="2400" u="sng" dirty="0"/>
            </a:br>
            <a:r>
              <a:rPr kumimoji="0" lang="en-US" altLang="ko-KR" sz="9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	</a:t>
            </a:r>
            <a:br>
              <a:rPr lang="en-US" altLang="ko-KR" sz="2400" b="0" dirty="0"/>
            </a:br>
            <a:r>
              <a:rPr lang="en-US" altLang="ko-KR" sz="2400" b="0" dirty="0"/>
              <a:t>		</a:t>
            </a:r>
            <a:r>
              <a:rPr lang="en-US" altLang="ko-KR" sz="2800" dirty="0">
                <a:solidFill>
                  <a:schemeClr val="bg1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$ git branch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–-all</a:t>
            </a:r>
            <a:br>
              <a:rPr lang="en-US" altLang="ko-KR" sz="2400" b="0" dirty="0">
                <a:highlight>
                  <a:srgbClr val="000000"/>
                </a:highlight>
              </a:rPr>
            </a:br>
            <a:br>
              <a:rPr lang="en-US" altLang="ko-KR" sz="3200" b="0" dirty="0"/>
            </a:br>
            <a:r>
              <a:rPr lang="ko-KR" altLang="en-US" sz="3200" dirty="0"/>
              <a:t> </a:t>
            </a:r>
            <a:r>
              <a:rPr lang="en-US" altLang="ko-KR" sz="3200" dirty="0"/>
              <a:t>	</a:t>
            </a:r>
            <a:r>
              <a:rPr lang="en-US" altLang="ko-KR" sz="2400" u="sng" dirty="0"/>
              <a:t>3. git</a:t>
            </a:r>
            <a:r>
              <a:rPr lang="ko-KR" altLang="en-US" sz="2400" u="sng" dirty="0"/>
              <a:t> </a:t>
            </a:r>
            <a:r>
              <a:rPr lang="en-US" altLang="ko-KR" sz="2400" u="sng" dirty="0"/>
              <a:t>log</a:t>
            </a:r>
            <a:r>
              <a:rPr lang="ko-KR" altLang="en-US" sz="2400" u="sng" dirty="0"/>
              <a:t>를 그래프 형태로 확인해보자</a:t>
            </a:r>
            <a:r>
              <a:rPr lang="en-US" altLang="ko-KR" sz="2400" u="sng" dirty="0"/>
              <a:t>!</a:t>
            </a:r>
            <a:br>
              <a:rPr lang="en-US" altLang="ko-KR" sz="2400" u="sng" dirty="0"/>
            </a:br>
            <a:r>
              <a:rPr kumimoji="0" lang="en-US" altLang="ko-KR" sz="9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			</a:t>
            </a:r>
            <a:br>
              <a:rPr lang="en-US" altLang="ko-KR" sz="900" u="sng" dirty="0"/>
            </a:br>
            <a:r>
              <a:rPr lang="en-US" altLang="ko-KR" sz="3200" b="0" dirty="0"/>
              <a:t>		</a:t>
            </a:r>
            <a:r>
              <a:rPr lang="en-US" altLang="ko-KR" sz="3200" dirty="0">
                <a:solidFill>
                  <a:schemeClr val="bg1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$ git log</a:t>
            </a:r>
            <a:r>
              <a:rPr lang="ko-KR" altLang="en-US" sz="3200" dirty="0">
                <a:solidFill>
                  <a:schemeClr val="bg1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--graph</a:t>
            </a:r>
            <a:r>
              <a:rPr lang="ko-KR" altLang="en-US" sz="3200" dirty="0">
                <a:solidFill>
                  <a:schemeClr val="bg1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--all</a:t>
            </a:r>
            <a:br>
              <a:rPr lang="en-US" altLang="ko-KR" sz="2800" b="0" dirty="0"/>
            </a:br>
            <a:br>
              <a:rPr lang="en-US" altLang="ko-KR" sz="2800" b="0" u="sng" dirty="0"/>
            </a:br>
            <a:endParaRPr lang="ko-KR" altLang="en-US" sz="2800" b="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DCC9E12-5339-B622-D28C-F2BC25F9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4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88308-DB90-7BF0-F9B8-2E651FFB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8"/>
            <a:ext cx="11276801" cy="4870457"/>
          </a:xfrm>
        </p:spPr>
        <p:txBody>
          <a:bodyPr/>
          <a:lstStyle/>
          <a:p>
            <a:r>
              <a:rPr lang="en-US" altLang="ko-KR" u="sng" dirty="0"/>
              <a:t>Tables of Contents</a:t>
            </a:r>
            <a:br>
              <a:rPr lang="en-US" altLang="ko-KR" b="0" u="sng" dirty="0"/>
            </a:br>
            <a:r>
              <a:rPr lang="en-US" altLang="ko-KR" sz="2000" b="0" dirty="0"/>
              <a:t>	</a:t>
            </a:r>
            <a:br>
              <a:rPr lang="en-US" altLang="ko-KR" b="0" u="sng" dirty="0"/>
            </a:br>
            <a:r>
              <a:rPr lang="en-US" altLang="ko-KR" sz="4400" b="0" dirty="0"/>
              <a:t>1. Git &amp; </a:t>
            </a:r>
            <a:r>
              <a:rPr lang="en-US" altLang="ko-KR" sz="4400" b="0" dirty="0" err="1"/>
              <a:t>Github</a:t>
            </a:r>
            <a:br>
              <a:rPr lang="en-US" altLang="ko-KR" sz="4400" b="0" dirty="0"/>
            </a:br>
            <a:r>
              <a:rPr lang="en-US" altLang="ko-KR" sz="1800" b="0" dirty="0"/>
              <a:t>	</a:t>
            </a:r>
            <a:br>
              <a:rPr lang="en-US" altLang="ko-KR" sz="4400" b="0" dirty="0"/>
            </a:br>
            <a:r>
              <a:rPr lang="en-US" altLang="ko-KR" sz="4400" b="0" dirty="0"/>
              <a:t>2. Markdown, the Markup Language</a:t>
            </a:r>
            <a:br>
              <a:rPr lang="en-US" altLang="ko-KR" sz="4400" b="0" dirty="0"/>
            </a:br>
            <a:r>
              <a:rPr lang="en-US" altLang="ko-KR" sz="1800" b="0" dirty="0"/>
              <a:t>	</a:t>
            </a:r>
            <a:br>
              <a:rPr lang="en-US" altLang="ko-KR" sz="4400" b="0" dirty="0"/>
            </a:br>
            <a:r>
              <a:rPr lang="en-US" altLang="ko-KR" sz="4400" b="0" dirty="0"/>
              <a:t>3. Terminal Basic (w/ Git bash)</a:t>
            </a:r>
            <a:br>
              <a:rPr lang="en-US" altLang="ko-KR" sz="4400" b="0" dirty="0"/>
            </a:br>
            <a:r>
              <a:rPr lang="en-US" altLang="ko-KR" sz="1800" b="0" dirty="0"/>
              <a:t>	</a:t>
            </a:r>
            <a:br>
              <a:rPr lang="en-US" altLang="ko-KR" sz="1800" b="0" dirty="0"/>
            </a:br>
            <a:r>
              <a:rPr lang="en-US" altLang="ko-KR" sz="4400" b="0" dirty="0"/>
              <a:t>4. Reference &amp; Further Studies</a:t>
            </a:r>
            <a:br>
              <a:rPr lang="en-US" altLang="ko-KR" b="0" dirty="0"/>
            </a:br>
            <a:endParaRPr lang="ko-KR" altLang="en-US" sz="4800" b="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DCC9E12-5339-B622-D28C-F2BC25F9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03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88308-DB90-7BF0-F9B8-2E651FFB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8407"/>
            <a:ext cx="11276801" cy="4870457"/>
          </a:xfrm>
        </p:spPr>
        <p:txBody>
          <a:bodyPr/>
          <a:lstStyle/>
          <a:p>
            <a:r>
              <a:rPr lang="en-US" altLang="ko-KR" sz="2000" b="0" dirty="0"/>
              <a:t>1. Git &amp; </a:t>
            </a:r>
            <a:r>
              <a:rPr lang="en-US" altLang="ko-KR" sz="2000" b="0" dirty="0" err="1"/>
              <a:t>Github</a:t>
            </a:r>
            <a:br>
              <a:rPr lang="en-US" altLang="ko-KR" sz="2000" b="0" dirty="0"/>
            </a:br>
            <a:br>
              <a:rPr lang="en-US" altLang="ko-KR" sz="2000" b="0" dirty="0"/>
            </a:br>
            <a:r>
              <a:rPr lang="en-US" altLang="ko-KR" sz="2800" b="0" dirty="0"/>
              <a:t>- </a:t>
            </a:r>
            <a:r>
              <a:rPr lang="en-US" altLang="ko-KR" sz="2800" u="sng" dirty="0" err="1"/>
              <a:t>Github</a:t>
            </a:r>
            <a:r>
              <a:rPr lang="ko-KR" altLang="en-US" sz="2800" u="sng" dirty="0"/>
              <a:t> </a:t>
            </a:r>
            <a:r>
              <a:rPr lang="en-US" altLang="ko-KR" sz="2800" u="sng" dirty="0"/>
              <a:t>repository</a:t>
            </a:r>
            <a:r>
              <a:rPr lang="ko-KR" altLang="en-US" sz="2800" u="sng" dirty="0"/>
              <a:t>부터 만들자</a:t>
            </a:r>
            <a:br>
              <a:rPr lang="en-US" altLang="ko-KR" sz="2800" u="sng" dirty="0"/>
            </a:br>
            <a:r>
              <a:rPr lang="en-US" altLang="ko-KR" sz="1000" b="0" dirty="0"/>
              <a:t>	</a:t>
            </a:r>
            <a:br>
              <a:rPr lang="en-US" altLang="ko-KR" sz="1000" b="0" dirty="0"/>
            </a:br>
            <a:r>
              <a:rPr lang="en-US" altLang="ko-KR" sz="1000" b="0" dirty="0"/>
              <a:t>	</a:t>
            </a:r>
            <a:br>
              <a:rPr lang="en-US" altLang="ko-KR" sz="2800" u="sng" dirty="0"/>
            </a:br>
            <a:r>
              <a:rPr lang="en-US" altLang="ko-KR" sz="2000" b="0" dirty="0"/>
              <a:t>	</a:t>
            </a:r>
            <a:br>
              <a:rPr lang="en-US" altLang="ko-KR" sz="2000" b="0" dirty="0"/>
            </a:br>
            <a:br>
              <a:rPr lang="en-US" altLang="ko-KR" sz="2000" b="0" dirty="0"/>
            </a:br>
            <a:br>
              <a:rPr lang="en-US" altLang="ko-KR" sz="2000" b="0" dirty="0"/>
            </a:br>
            <a:br>
              <a:rPr lang="en-US" altLang="ko-KR" sz="2000" b="0" dirty="0"/>
            </a:br>
            <a:br>
              <a:rPr lang="en-US" altLang="ko-KR" sz="2000" b="0" dirty="0"/>
            </a:br>
            <a:br>
              <a:rPr lang="en-US" altLang="ko-KR" sz="2000" b="0" dirty="0"/>
            </a:br>
            <a:br>
              <a:rPr lang="en-US" altLang="ko-KR" sz="2000" b="0" dirty="0"/>
            </a:br>
            <a:r>
              <a:rPr lang="en-US" altLang="ko-KR" sz="1000" b="0" dirty="0"/>
              <a:t>	</a:t>
            </a:r>
            <a:br>
              <a:rPr lang="en-US" altLang="ko-KR" sz="2000" b="0" dirty="0"/>
            </a:br>
            <a:r>
              <a:rPr lang="en-US" altLang="ko-KR" sz="2000" b="0" dirty="0"/>
              <a:t>	- </a:t>
            </a:r>
            <a:r>
              <a:rPr lang="ko-KR" altLang="en-US" sz="2000" b="0" dirty="0"/>
              <a:t>특별히 뭔가 건드릴 것은 없고</a:t>
            </a:r>
            <a:r>
              <a:rPr lang="en-US" altLang="ko-KR" sz="2000" b="0" dirty="0"/>
              <a:t>, </a:t>
            </a:r>
            <a:r>
              <a:rPr lang="ko-KR" altLang="en-US" sz="2000" b="0" dirty="0"/>
              <a:t>그냥 아래 나오는 커맨드들을 </a:t>
            </a:r>
            <a:r>
              <a:rPr lang="en-US" altLang="ko-KR" sz="2000" b="0" dirty="0"/>
              <a:t>git bash</a:t>
            </a:r>
            <a:r>
              <a:rPr lang="ko-KR" altLang="en-US" sz="2000" b="0" dirty="0"/>
              <a:t>에서 실행</a:t>
            </a:r>
            <a:r>
              <a:rPr lang="en-US" altLang="ko-KR" sz="2000" b="0" dirty="0"/>
              <a:t>!</a:t>
            </a:r>
            <a:br>
              <a:rPr lang="en-US" altLang="ko-KR" sz="2000" b="0" dirty="0"/>
            </a:br>
            <a:br>
              <a:rPr lang="en-US" altLang="ko-KR" sz="2000" b="0" dirty="0"/>
            </a:br>
            <a:r>
              <a:rPr lang="en-US" altLang="ko-KR" sz="2000" b="0" dirty="0"/>
              <a:t>	</a:t>
            </a:r>
            <a:br>
              <a:rPr lang="en-US" altLang="ko-KR" sz="2800" b="0" dirty="0"/>
            </a:br>
            <a:br>
              <a:rPr lang="en-US" altLang="ko-KR" sz="2800" b="0" u="sng" dirty="0"/>
            </a:br>
            <a:br>
              <a:rPr lang="en-US" altLang="ko-KR" sz="2800" b="0" dirty="0"/>
            </a:br>
            <a:endParaRPr lang="ko-KR" altLang="en-US" sz="2800" b="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DCC9E12-5339-B622-D28C-F2BC25F9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20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ABAAD3-DB21-BF27-6585-468C01D9F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47" y="2160836"/>
            <a:ext cx="7060676" cy="2265903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A7CF9D72-AFF1-DFAF-2198-B983FA2AF12E}"/>
              </a:ext>
            </a:extLst>
          </p:cNvPr>
          <p:cNvSpPr/>
          <p:nvPr/>
        </p:nvSpPr>
        <p:spPr>
          <a:xfrm>
            <a:off x="1394749" y="2288784"/>
            <a:ext cx="704019" cy="3586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4FA9086-0286-F6DB-0D9C-0A092D697E1E}"/>
              </a:ext>
            </a:extLst>
          </p:cNvPr>
          <p:cNvCxnSpPr>
            <a:stCxn id="6" idx="6"/>
          </p:cNvCxnSpPr>
          <p:nvPr/>
        </p:nvCxnSpPr>
        <p:spPr>
          <a:xfrm>
            <a:off x="2098768" y="2468095"/>
            <a:ext cx="5286101" cy="2489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6F0E8887-941C-4D5E-B0DB-2931B1A7F151}"/>
              </a:ext>
            </a:extLst>
          </p:cNvPr>
          <p:cNvSpPr/>
          <p:nvPr/>
        </p:nvSpPr>
        <p:spPr>
          <a:xfrm>
            <a:off x="7344049" y="2629380"/>
            <a:ext cx="478971" cy="2489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AA5D12B-C088-2179-0D14-CF68F2042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758" y="5084944"/>
            <a:ext cx="9260876" cy="140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34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it Push Command Explained With Demo [Updated]">
            <a:extLst>
              <a:ext uri="{FF2B5EF4-FFF2-40B4-BE49-F238E27FC236}">
                <a16:creationId xmlns:a16="http://schemas.microsoft.com/office/drawing/2014/main" id="{67D10FDA-1EF6-6D4B-BD19-A94B36AE9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828" y="0"/>
            <a:ext cx="3772172" cy="192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D888308-DB90-7BF0-F9B8-2E651FFB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8407"/>
            <a:ext cx="11276801" cy="4870457"/>
          </a:xfrm>
        </p:spPr>
        <p:txBody>
          <a:bodyPr/>
          <a:lstStyle/>
          <a:p>
            <a:r>
              <a:rPr lang="en-US" altLang="ko-KR" sz="2000" b="0" dirty="0"/>
              <a:t>1. Git &amp; </a:t>
            </a:r>
            <a:r>
              <a:rPr lang="en-US" altLang="ko-KR" sz="2000" b="0" dirty="0" err="1"/>
              <a:t>Github</a:t>
            </a:r>
            <a:br>
              <a:rPr lang="en-US" altLang="ko-KR" u="sng" dirty="0"/>
            </a:br>
            <a:r>
              <a:rPr lang="en-US" altLang="ko-KR" sz="2000" b="0" dirty="0"/>
              <a:t>	</a:t>
            </a:r>
            <a:br>
              <a:rPr lang="en-US" altLang="ko-KR" sz="2000" b="0" dirty="0"/>
            </a:br>
            <a:r>
              <a:rPr lang="en-US" altLang="ko-KR" sz="2800" b="0" dirty="0"/>
              <a:t>- </a:t>
            </a:r>
            <a:r>
              <a:rPr lang="en-US" altLang="ko-KR" sz="2800" u="sng" dirty="0" err="1"/>
              <a:t>Github</a:t>
            </a:r>
            <a:r>
              <a:rPr lang="ko-KR" altLang="en-US" sz="2800" u="sng" dirty="0"/>
              <a:t> </a:t>
            </a:r>
            <a:r>
              <a:rPr lang="en-US" altLang="ko-KR" sz="2800" u="sng" dirty="0"/>
              <a:t>Push</a:t>
            </a:r>
            <a:r>
              <a:rPr lang="ko-KR" altLang="en-US" sz="2800" u="sng" dirty="0"/>
              <a:t> </a:t>
            </a:r>
            <a:r>
              <a:rPr lang="en-US" altLang="ko-KR" sz="2800" u="sng" dirty="0"/>
              <a:t>&amp;</a:t>
            </a:r>
            <a:r>
              <a:rPr lang="ko-KR" altLang="en-US" sz="2800" u="sng" dirty="0"/>
              <a:t> </a:t>
            </a:r>
            <a:r>
              <a:rPr lang="en-US" altLang="ko-KR" sz="2800" u="sng" dirty="0"/>
              <a:t>Pull</a:t>
            </a:r>
            <a:br>
              <a:rPr lang="en-US" altLang="ko-KR" sz="2800" u="sng" dirty="0"/>
            </a:br>
            <a:r>
              <a:rPr lang="en-US" altLang="ko-KR" sz="1000" b="0" dirty="0"/>
              <a:t>	</a:t>
            </a:r>
            <a:br>
              <a:rPr lang="en-US" altLang="ko-KR" sz="2800" b="0" dirty="0"/>
            </a:br>
            <a:r>
              <a:rPr lang="en-US" altLang="ko-KR" sz="2000" b="0" dirty="0"/>
              <a:t>	1. </a:t>
            </a:r>
            <a:r>
              <a:rPr lang="en-US" altLang="ko-KR" sz="2000" u="sng" dirty="0"/>
              <a:t>push</a:t>
            </a:r>
            <a:r>
              <a:rPr lang="en-US" altLang="ko-KR" sz="2000" b="0" dirty="0"/>
              <a:t>: </a:t>
            </a:r>
            <a:r>
              <a:rPr lang="ko-KR" altLang="en-US" sz="2000" b="0" dirty="0"/>
              <a:t>로컬 </a:t>
            </a:r>
            <a:r>
              <a:rPr lang="en-US" altLang="ko-KR" sz="2000" b="0" dirty="0"/>
              <a:t>git &amp; </a:t>
            </a:r>
            <a:r>
              <a:rPr lang="ko-KR" altLang="en-US" sz="2000" b="0" dirty="0"/>
              <a:t>파일들을 </a:t>
            </a:r>
            <a:r>
              <a:rPr lang="en-US" altLang="ko-KR" sz="2000" b="0" dirty="0" err="1"/>
              <a:t>Github</a:t>
            </a:r>
            <a:r>
              <a:rPr lang="en-US" altLang="ko-KR" sz="2000" b="0" dirty="0"/>
              <a:t> repo</a:t>
            </a:r>
            <a:r>
              <a:rPr lang="ko-KR" altLang="en-US" sz="2000" b="0" dirty="0"/>
              <a:t>로 올린다</a:t>
            </a:r>
            <a:r>
              <a:rPr lang="en-US" altLang="ko-KR" sz="2000" b="0" dirty="0"/>
              <a:t>!</a:t>
            </a:r>
            <a:br>
              <a:rPr lang="en-US" altLang="ko-KR" sz="2000" b="0" dirty="0"/>
            </a:br>
            <a:r>
              <a:rPr lang="en-US" altLang="ko-KR" sz="1000" b="0" dirty="0"/>
              <a:t>			</a:t>
            </a:r>
            <a:br>
              <a:rPr lang="en-US" altLang="ko-KR" sz="2000" b="0" dirty="0"/>
            </a:br>
            <a:r>
              <a:rPr lang="en-US" altLang="ko-KR" sz="2000" b="0" dirty="0"/>
              <a:t>		</a:t>
            </a:r>
            <a:r>
              <a:rPr lang="en-US" altLang="ko-KR" sz="2000" dirty="0"/>
              <a:t>- </a:t>
            </a:r>
            <a:r>
              <a:rPr lang="en-US" altLang="ko-KR" sz="2400" u="sng" dirty="0">
                <a:highlight>
                  <a:srgbClr val="FFFF00"/>
                </a:highlight>
              </a:rPr>
              <a:t>Push</a:t>
            </a:r>
            <a:r>
              <a:rPr lang="ko-KR" altLang="en-US" sz="2400" u="sng" dirty="0">
                <a:highlight>
                  <a:srgbClr val="FFFF00"/>
                </a:highlight>
              </a:rPr>
              <a:t>를 하려면</a:t>
            </a:r>
            <a:r>
              <a:rPr lang="en-US" altLang="ko-KR" sz="2400" u="sng" dirty="0">
                <a:highlight>
                  <a:srgbClr val="FFFF00"/>
                </a:highlight>
              </a:rPr>
              <a:t>, </a:t>
            </a:r>
            <a:r>
              <a:rPr lang="ko-KR" altLang="en-US" sz="2400" u="sng" dirty="0">
                <a:highlight>
                  <a:srgbClr val="FFFF00"/>
                </a:highlight>
              </a:rPr>
              <a:t>반드시 </a:t>
            </a:r>
            <a:r>
              <a:rPr lang="en-US" altLang="ko-KR" sz="2400" u="sng" dirty="0">
                <a:highlight>
                  <a:srgbClr val="FFFF00"/>
                </a:highlight>
              </a:rPr>
              <a:t>Pull</a:t>
            </a:r>
            <a:r>
              <a:rPr lang="ko-KR" altLang="en-US" sz="2400" u="sng" dirty="0">
                <a:highlight>
                  <a:srgbClr val="FFFF00"/>
                </a:highlight>
              </a:rPr>
              <a:t>을 먼저 </a:t>
            </a:r>
            <a:r>
              <a:rPr lang="ko-KR" altLang="en-US" sz="2400" u="sng" dirty="0" err="1">
                <a:highlight>
                  <a:srgbClr val="FFFF00"/>
                </a:highlight>
              </a:rPr>
              <a:t>해야한다</a:t>
            </a:r>
            <a:r>
              <a:rPr lang="en-US" altLang="ko-KR" sz="2400" u="sng" dirty="0">
                <a:highlight>
                  <a:srgbClr val="FFFF00"/>
                </a:highlight>
              </a:rPr>
              <a:t>!</a:t>
            </a:r>
            <a:r>
              <a:rPr lang="ko-KR" altLang="en-US" sz="2400" u="sng" dirty="0">
                <a:highlight>
                  <a:srgbClr val="FFFF00"/>
                </a:highlight>
              </a:rPr>
              <a:t> </a:t>
            </a:r>
            <a:br>
              <a:rPr lang="en-US" altLang="ko-KR" sz="2000" b="0" dirty="0"/>
            </a:br>
            <a:br>
              <a:rPr lang="en-US" altLang="ko-KR" sz="2000" b="0" dirty="0"/>
            </a:br>
            <a:br>
              <a:rPr lang="en-US" altLang="ko-KR" sz="2000" b="0" dirty="0"/>
            </a:br>
            <a:r>
              <a:rPr lang="en-US" altLang="ko-KR" sz="2400" b="0" dirty="0"/>
              <a:t>	2. </a:t>
            </a:r>
            <a:r>
              <a:rPr lang="en-US" altLang="ko-KR" sz="2400" u="sng" dirty="0"/>
              <a:t>pull</a:t>
            </a:r>
            <a:r>
              <a:rPr lang="en-US" altLang="ko-KR" sz="2400" b="0" dirty="0"/>
              <a:t>: </a:t>
            </a:r>
            <a:r>
              <a:rPr lang="en-US" altLang="ko-KR" sz="2400" b="0" dirty="0" err="1"/>
              <a:t>Github</a:t>
            </a:r>
            <a:r>
              <a:rPr lang="en-US" altLang="ko-KR" sz="2400" b="0" dirty="0"/>
              <a:t> repo</a:t>
            </a:r>
            <a:r>
              <a:rPr lang="ko-KR" altLang="en-US" sz="2400" b="0" dirty="0"/>
              <a:t>에 있는 </a:t>
            </a:r>
            <a:r>
              <a:rPr lang="en-US" altLang="ko-KR" sz="2400" b="0" dirty="0"/>
              <a:t>git &amp; </a:t>
            </a:r>
            <a:r>
              <a:rPr lang="ko-KR" altLang="en-US" sz="2400" b="0" dirty="0"/>
              <a:t>파일들을 로컬 폴더로 가져온다</a:t>
            </a:r>
            <a:r>
              <a:rPr lang="en-US" altLang="ko-KR" sz="2400" b="0" dirty="0"/>
              <a:t>!</a:t>
            </a:r>
            <a:r>
              <a:rPr lang="ko-KR" altLang="en-US" sz="2400" b="0" dirty="0"/>
              <a:t> </a:t>
            </a:r>
            <a:br>
              <a:rPr lang="en-US" altLang="ko-KR" sz="2400" b="0" dirty="0"/>
            </a:br>
            <a:r>
              <a:rPr lang="en-US" altLang="ko-KR" sz="2400" b="0" dirty="0"/>
              <a:t>		-</a:t>
            </a:r>
            <a:r>
              <a:rPr lang="en-US" altLang="ko-KR" sz="2400" u="sng" dirty="0"/>
              <a:t>fetch</a:t>
            </a:r>
            <a:r>
              <a:rPr lang="en-US" altLang="ko-KR" sz="2400" b="0" dirty="0"/>
              <a:t>: </a:t>
            </a:r>
            <a:r>
              <a:rPr lang="ko-KR" altLang="en-US" sz="2400" b="0" dirty="0"/>
              <a:t>파일은 놔두고</a:t>
            </a:r>
            <a:r>
              <a:rPr lang="en-US" altLang="ko-KR" sz="2400" b="0" dirty="0"/>
              <a:t>, git</a:t>
            </a:r>
            <a:r>
              <a:rPr lang="ko-KR" altLang="en-US" sz="2400" b="0" dirty="0"/>
              <a:t>만 가져온다</a:t>
            </a:r>
            <a:r>
              <a:rPr lang="en-US" altLang="ko-KR" sz="2400" b="0" dirty="0"/>
              <a:t>!</a:t>
            </a:r>
            <a:br>
              <a:rPr lang="en-US" altLang="ko-KR" sz="2000" b="0" dirty="0"/>
            </a:br>
            <a:br>
              <a:rPr lang="en-US" altLang="ko-KR" sz="2000" b="0" dirty="0"/>
            </a:br>
            <a:br>
              <a:rPr lang="en-US" altLang="ko-KR" sz="2000" b="0" dirty="0"/>
            </a:br>
            <a:r>
              <a:rPr lang="en-US" altLang="ko-KR" sz="2000" b="0" dirty="0"/>
              <a:t>	</a:t>
            </a:r>
            <a:r>
              <a:rPr lang="en-US" altLang="ko-KR" sz="2400" b="0" dirty="0"/>
              <a:t>3. </a:t>
            </a:r>
            <a:r>
              <a:rPr lang="en-US" altLang="ko-KR" sz="2400" u="sng" dirty="0"/>
              <a:t>clone</a:t>
            </a:r>
            <a:r>
              <a:rPr lang="en-US" altLang="ko-KR" sz="2400" b="0" dirty="0"/>
              <a:t>: </a:t>
            </a:r>
            <a:r>
              <a:rPr lang="en-US" altLang="ko-KR" sz="2400" b="0" dirty="0" err="1"/>
              <a:t>Github</a:t>
            </a:r>
            <a:r>
              <a:rPr lang="en-US" altLang="ko-KR" sz="2400" b="0" dirty="0"/>
              <a:t> repo</a:t>
            </a:r>
            <a:r>
              <a:rPr lang="ko-KR" altLang="en-US" sz="2400" b="0" dirty="0"/>
              <a:t>를 그대로 로컬로 복사해온다</a:t>
            </a:r>
            <a:r>
              <a:rPr lang="en-US" altLang="ko-KR" sz="2400" b="0" dirty="0"/>
              <a:t>!</a:t>
            </a:r>
            <a:br>
              <a:rPr lang="en-US" altLang="ko-KR" sz="3200" b="0" dirty="0"/>
            </a:br>
            <a:r>
              <a:rPr lang="ko-KR" altLang="en-US" sz="3200" b="0" dirty="0"/>
              <a:t> </a:t>
            </a:r>
            <a:br>
              <a:rPr lang="en-US" altLang="ko-KR" sz="2800" b="0" dirty="0"/>
            </a:br>
            <a:endParaRPr lang="ko-KR" altLang="en-US" sz="2800" b="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DCC9E12-5339-B622-D28C-F2BC25F9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39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88308-DB90-7BF0-F9B8-2E651FFB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8407"/>
            <a:ext cx="11276801" cy="4870457"/>
          </a:xfrm>
        </p:spPr>
        <p:txBody>
          <a:bodyPr/>
          <a:lstStyle/>
          <a:p>
            <a:r>
              <a:rPr lang="en-US" altLang="ko-KR" sz="2000" b="0" dirty="0"/>
              <a:t>1. Git &amp; </a:t>
            </a:r>
            <a:r>
              <a:rPr lang="en-US" altLang="ko-KR" sz="2000" b="0" dirty="0" err="1"/>
              <a:t>Github</a:t>
            </a:r>
            <a:br>
              <a:rPr lang="en-US" altLang="ko-KR" u="sng" dirty="0"/>
            </a:br>
            <a:r>
              <a:rPr lang="en-US" altLang="ko-KR" sz="2000" b="0" dirty="0"/>
              <a:t>	</a:t>
            </a:r>
            <a:br>
              <a:rPr lang="en-US" altLang="ko-KR" sz="2000" b="0" dirty="0"/>
            </a:br>
            <a:r>
              <a:rPr lang="en-US" altLang="ko-KR" sz="2800" b="0" u="sng" dirty="0"/>
              <a:t>- </a:t>
            </a:r>
            <a:r>
              <a:rPr lang="ko-KR" altLang="en-US" sz="2800" u="sng" dirty="0"/>
              <a:t>실습 </a:t>
            </a:r>
            <a:r>
              <a:rPr lang="en-US" altLang="ko-KR" sz="2800" u="sng" dirty="0"/>
              <a:t>10: </a:t>
            </a:r>
            <a:r>
              <a:rPr lang="en-US" altLang="ko-KR" sz="2800" u="sng" dirty="0" err="1"/>
              <a:t>Github</a:t>
            </a:r>
            <a:r>
              <a:rPr lang="ko-KR" altLang="en-US" sz="2800" u="sng" dirty="0"/>
              <a:t> </a:t>
            </a:r>
            <a:r>
              <a:rPr lang="en-US" altLang="ko-KR" sz="2800" u="sng" dirty="0"/>
              <a:t>Push</a:t>
            </a:r>
            <a:br>
              <a:rPr lang="en-US" altLang="ko-KR" sz="2800" u="sng" dirty="0"/>
            </a:br>
            <a:r>
              <a:rPr lang="en-US" altLang="ko-KR" sz="1000" b="0" dirty="0"/>
              <a:t>	</a:t>
            </a:r>
            <a:br>
              <a:rPr lang="en-US" altLang="ko-KR" sz="2800" b="0" dirty="0"/>
            </a:br>
            <a:r>
              <a:rPr lang="en-US" altLang="ko-KR" sz="2800" b="0" dirty="0"/>
              <a:t>	</a:t>
            </a:r>
            <a:r>
              <a:rPr lang="en-US" altLang="ko-KR" sz="2800" u="sng" dirty="0"/>
              <a:t>1. </a:t>
            </a:r>
            <a:r>
              <a:rPr lang="ko-KR" altLang="en-US" sz="2800" u="sng" dirty="0"/>
              <a:t>로컬에서 </a:t>
            </a:r>
            <a:r>
              <a:rPr lang="en-US" altLang="ko-KR" sz="2800" u="sng" dirty="0"/>
              <a:t>README.md </a:t>
            </a:r>
            <a:r>
              <a:rPr lang="ko-KR" altLang="en-US" sz="2800" u="sng" dirty="0"/>
              <a:t>파일을 만들고</a:t>
            </a:r>
            <a:r>
              <a:rPr lang="en-US" altLang="ko-KR" sz="2800" u="sng" dirty="0"/>
              <a:t> </a:t>
            </a:r>
            <a:r>
              <a:rPr lang="ko-KR" altLang="en-US" sz="2800" u="sng" dirty="0"/>
              <a:t>커밋해보자</a:t>
            </a:r>
            <a:r>
              <a:rPr lang="en-US" altLang="ko-KR" sz="2800" u="sng" dirty="0"/>
              <a:t>!</a:t>
            </a:r>
            <a:br>
              <a:rPr lang="en-US" altLang="ko-KR" sz="2800" u="sng" dirty="0"/>
            </a:br>
            <a:r>
              <a:rPr lang="en-US" altLang="ko-KR" sz="700" b="0" dirty="0"/>
              <a:t>	</a:t>
            </a:r>
            <a:br>
              <a:rPr lang="en-US" altLang="ko-KR" sz="2800" b="0" dirty="0"/>
            </a:br>
            <a:br>
              <a:rPr lang="en-US" altLang="ko-KR" sz="2800" b="0" dirty="0"/>
            </a:br>
            <a:br>
              <a:rPr lang="en-US" altLang="ko-KR" sz="2800" b="0" dirty="0"/>
            </a:br>
            <a:r>
              <a:rPr lang="en-US" altLang="ko-KR" sz="2800" b="0" dirty="0"/>
              <a:t>	</a:t>
            </a:r>
            <a:r>
              <a:rPr lang="en-US" altLang="ko-KR" sz="2800" u="sng" dirty="0"/>
              <a:t>2. </a:t>
            </a:r>
            <a:r>
              <a:rPr lang="ko-KR" altLang="en-US" sz="2800" u="sng" dirty="0"/>
              <a:t>이어서 </a:t>
            </a:r>
            <a:r>
              <a:rPr lang="ko-KR" altLang="en-US" sz="2800" u="sng" dirty="0" err="1"/>
              <a:t>푸쉬까지</a:t>
            </a:r>
            <a:r>
              <a:rPr lang="ko-KR" altLang="en-US" sz="2800" u="sng" dirty="0"/>
              <a:t> 해보자</a:t>
            </a:r>
            <a:r>
              <a:rPr lang="en-US" altLang="ko-KR" sz="2800" u="sng" dirty="0"/>
              <a:t>!</a:t>
            </a:r>
            <a:br>
              <a:rPr lang="en-US" altLang="ko-KR" sz="2800" u="sng" dirty="0"/>
            </a:br>
            <a:r>
              <a:rPr lang="en-US" altLang="ko-KR" sz="1100" b="0" dirty="0"/>
              <a:t>		</a:t>
            </a:r>
            <a:br>
              <a:rPr lang="en-US" altLang="ko-KR" sz="2800" b="0" dirty="0">
                <a:highlight>
                  <a:srgbClr val="000000"/>
                </a:highlight>
              </a:rPr>
            </a:br>
            <a:r>
              <a:rPr lang="en-US" altLang="ko-KR" sz="3600" b="0" dirty="0"/>
              <a:t>		</a:t>
            </a:r>
            <a:r>
              <a:rPr lang="en-US" altLang="ko-KR" sz="3200" dirty="0">
                <a:solidFill>
                  <a:schemeClr val="bg1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$ git push</a:t>
            </a:r>
            <a:br>
              <a:rPr lang="en-US" altLang="ko-KR" sz="3600" dirty="0">
                <a:solidFill>
                  <a:schemeClr val="bg1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</a:br>
            <a:br>
              <a:rPr lang="en-US" altLang="ko-KR" sz="3600" b="0" dirty="0"/>
            </a:br>
            <a:r>
              <a:rPr lang="ko-KR" altLang="en-US" sz="3600" dirty="0"/>
              <a:t> </a:t>
            </a:r>
            <a:r>
              <a:rPr lang="en-US" altLang="ko-KR" sz="3600" dirty="0"/>
              <a:t>	</a:t>
            </a:r>
            <a:r>
              <a:rPr lang="en-US" altLang="ko-KR" sz="2800" u="sng" dirty="0"/>
              <a:t>3. </a:t>
            </a:r>
            <a:r>
              <a:rPr lang="en-US" altLang="ko-KR" sz="2800" u="sng" dirty="0" err="1"/>
              <a:t>Github</a:t>
            </a:r>
            <a:r>
              <a:rPr lang="en-US" altLang="ko-KR" sz="2800" u="sng" dirty="0"/>
              <a:t> repo</a:t>
            </a:r>
            <a:r>
              <a:rPr lang="ko-KR" altLang="en-US" sz="2800" u="sng" dirty="0"/>
              <a:t>가 어떻게 변했지</a:t>
            </a:r>
            <a:r>
              <a:rPr lang="en-US" altLang="ko-KR" sz="2800" u="sng" dirty="0"/>
              <a:t>??</a:t>
            </a:r>
            <a:br>
              <a:rPr lang="en-US" altLang="ko-KR" sz="2200" u="sng" dirty="0"/>
            </a:br>
            <a:r>
              <a:rPr kumimoji="0" lang="en-US" altLang="ko-KR" sz="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			</a:t>
            </a:r>
            <a:br>
              <a:rPr lang="en-US" altLang="ko-KR" sz="2800" b="0" dirty="0"/>
            </a:br>
            <a:br>
              <a:rPr lang="en-US" altLang="ko-KR" sz="2800" b="0" u="sng" dirty="0"/>
            </a:br>
            <a:endParaRPr lang="ko-KR" altLang="en-US" sz="2800" b="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DCC9E12-5339-B622-D28C-F2BC25F9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11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88308-DB90-7BF0-F9B8-2E651FFB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8407"/>
            <a:ext cx="11276801" cy="4870457"/>
          </a:xfrm>
        </p:spPr>
        <p:txBody>
          <a:bodyPr/>
          <a:lstStyle/>
          <a:p>
            <a:r>
              <a:rPr lang="en-US" altLang="ko-KR" sz="2000" b="0" dirty="0"/>
              <a:t>1. Git &amp; </a:t>
            </a:r>
            <a:r>
              <a:rPr lang="en-US" altLang="ko-KR" sz="2000" b="0" dirty="0" err="1"/>
              <a:t>Github</a:t>
            </a:r>
            <a:br>
              <a:rPr lang="en-US" altLang="ko-KR" u="sng" dirty="0"/>
            </a:br>
            <a:r>
              <a:rPr lang="en-US" altLang="ko-KR" sz="2000" b="0" dirty="0"/>
              <a:t>	</a:t>
            </a:r>
            <a:br>
              <a:rPr lang="en-US" altLang="ko-KR" sz="2000" b="0" dirty="0"/>
            </a:br>
            <a:r>
              <a:rPr lang="en-US" altLang="ko-KR" sz="2800" b="0" u="sng" dirty="0"/>
              <a:t>- </a:t>
            </a:r>
            <a:r>
              <a:rPr lang="ko-KR" altLang="en-US" sz="2800" u="sng" dirty="0"/>
              <a:t>실습 </a:t>
            </a:r>
            <a:r>
              <a:rPr lang="en-US" altLang="ko-KR" sz="2800" u="sng" dirty="0"/>
              <a:t>11: </a:t>
            </a:r>
            <a:r>
              <a:rPr lang="en-US" altLang="ko-KR" sz="2800" u="sng" dirty="0" err="1"/>
              <a:t>Github</a:t>
            </a:r>
            <a:r>
              <a:rPr lang="ko-KR" altLang="en-US" sz="2800" u="sng" dirty="0"/>
              <a:t> </a:t>
            </a:r>
            <a:r>
              <a:rPr lang="en-US" altLang="ko-KR" sz="2800" u="sng" dirty="0"/>
              <a:t>README.md &amp; fetch</a:t>
            </a:r>
            <a:br>
              <a:rPr lang="en-US" altLang="ko-KR" sz="2800" u="sng" dirty="0"/>
            </a:br>
            <a:r>
              <a:rPr lang="en-US" altLang="ko-KR" sz="1000" b="0" dirty="0"/>
              <a:t>	</a:t>
            </a:r>
            <a:br>
              <a:rPr lang="en-US" altLang="ko-KR" sz="2800" b="0" dirty="0"/>
            </a:br>
            <a:r>
              <a:rPr lang="en-US" altLang="ko-KR" sz="2400" b="0" dirty="0"/>
              <a:t>	</a:t>
            </a:r>
            <a:r>
              <a:rPr lang="en-US" altLang="ko-KR" sz="2400" u="sng" dirty="0"/>
              <a:t>1. </a:t>
            </a:r>
            <a:r>
              <a:rPr lang="ko-KR" altLang="en-US" sz="2400" u="sng" dirty="0"/>
              <a:t>이번엔 </a:t>
            </a:r>
            <a:r>
              <a:rPr lang="en-US" altLang="ko-KR" sz="2400" u="sng" dirty="0" err="1"/>
              <a:t>Github</a:t>
            </a:r>
            <a:r>
              <a:rPr lang="ko-KR" altLang="en-US" sz="2400" u="sng" dirty="0"/>
              <a:t>에서 </a:t>
            </a:r>
            <a:r>
              <a:rPr lang="en-US" altLang="ko-KR" sz="2400" u="sng" dirty="0"/>
              <a:t>README.md </a:t>
            </a:r>
            <a:r>
              <a:rPr lang="ko-KR" altLang="en-US" sz="2400" u="sng" dirty="0"/>
              <a:t>파일에 다음 내용을 편집해보자</a:t>
            </a:r>
            <a:r>
              <a:rPr lang="en-US" altLang="ko-KR" sz="2400" u="sng" dirty="0"/>
              <a:t>!</a:t>
            </a:r>
            <a:br>
              <a:rPr lang="en-US" altLang="ko-KR" sz="2400" u="sng" dirty="0"/>
            </a:br>
            <a:r>
              <a:rPr lang="en-US" altLang="ko-KR" sz="600" b="0" dirty="0"/>
              <a:t>	</a:t>
            </a:r>
            <a:br>
              <a:rPr lang="en-US" altLang="ko-KR" sz="2400" b="0" dirty="0"/>
            </a:br>
            <a:r>
              <a:rPr lang="en-US" altLang="ko-KR" sz="2400" b="0" dirty="0"/>
              <a:t>		</a:t>
            </a:r>
            <a:r>
              <a:rPr lang="en-US" altLang="ko-KR" sz="2800" b="0" dirty="0">
                <a:solidFill>
                  <a:schemeClr val="bg2"/>
                </a:solidFill>
                <a:highlight>
                  <a:srgbClr val="000000"/>
                </a:highlight>
              </a:rPr>
              <a:t>## My first Git repository!</a:t>
            </a:r>
            <a:br>
              <a:rPr lang="en-US" altLang="ko-KR" sz="2400" b="0" dirty="0">
                <a:solidFill>
                  <a:schemeClr val="bg2"/>
                </a:solidFill>
                <a:highlight>
                  <a:srgbClr val="000000"/>
                </a:highlight>
              </a:rPr>
            </a:br>
            <a:r>
              <a:rPr lang="en-US" altLang="ko-KR" sz="2400" b="0" dirty="0">
                <a:solidFill>
                  <a:schemeClr val="bg2"/>
                </a:solidFill>
                <a:highlight>
                  <a:srgbClr val="000000"/>
                </a:highlight>
              </a:rPr>
              <a:t>		</a:t>
            </a:r>
            <a:br>
              <a:rPr lang="en-US" altLang="ko-KR" sz="3200" b="0" u="sng" dirty="0"/>
            </a:br>
            <a:r>
              <a:rPr lang="en-US" altLang="ko-KR" sz="3200" dirty="0"/>
              <a:t>	</a:t>
            </a:r>
            <a:r>
              <a:rPr lang="en-US" altLang="ko-KR" sz="2400" u="sng" dirty="0"/>
              <a:t>2. </a:t>
            </a:r>
            <a:r>
              <a:rPr lang="en-US" altLang="ko-KR" sz="2400" u="sng" dirty="0" err="1"/>
              <a:t>Github</a:t>
            </a:r>
            <a:r>
              <a:rPr lang="en-US" altLang="ko-KR" sz="2400" u="sng" dirty="0"/>
              <a:t> Repo</a:t>
            </a:r>
            <a:r>
              <a:rPr lang="ko-KR" altLang="en-US" sz="2400" u="sng" dirty="0"/>
              <a:t>를 </a:t>
            </a:r>
            <a:r>
              <a:rPr lang="ko-KR" altLang="en-US" sz="2400" u="sng" dirty="0" err="1"/>
              <a:t>새로고침</a:t>
            </a:r>
            <a:r>
              <a:rPr lang="ko-KR" altLang="en-US" sz="2400" u="sng" dirty="0"/>
              <a:t> 해보면</a:t>
            </a:r>
            <a:r>
              <a:rPr lang="en-US" altLang="ko-KR" sz="2400" u="sng" dirty="0"/>
              <a:t>?</a:t>
            </a: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r>
              <a:rPr lang="en-US" altLang="ko-KR" sz="2400" dirty="0"/>
              <a:t>	</a:t>
            </a:r>
            <a:r>
              <a:rPr lang="en-US" altLang="ko-KR" sz="2400" u="sng" dirty="0"/>
              <a:t>3. </a:t>
            </a:r>
            <a:r>
              <a:rPr lang="ko-KR" altLang="en-US" sz="2400" u="sng" dirty="0"/>
              <a:t>이후 </a:t>
            </a:r>
            <a:r>
              <a:rPr lang="en-US" altLang="ko-KR" sz="2400" u="sng" dirty="0"/>
              <a:t>Git bash</a:t>
            </a:r>
            <a:r>
              <a:rPr lang="ko-KR" altLang="en-US" sz="2400" u="sng" dirty="0"/>
              <a:t>로 돌아와 </a:t>
            </a:r>
            <a:r>
              <a:rPr lang="en-US" altLang="ko-KR" sz="2400" u="sng" dirty="0"/>
              <a:t>git fetch</a:t>
            </a:r>
            <a:r>
              <a:rPr lang="ko-KR" altLang="en-US" sz="2400" u="sng" dirty="0"/>
              <a:t>해보자</a:t>
            </a:r>
            <a:r>
              <a:rPr lang="en-US" altLang="ko-KR" sz="2400" u="sng" dirty="0"/>
              <a:t>!</a:t>
            </a:r>
            <a:br>
              <a:rPr lang="en-US" altLang="ko-KR" sz="2400" u="sng" dirty="0"/>
            </a:br>
            <a:r>
              <a:rPr lang="en-US" altLang="ko-KR" sz="1050" dirty="0"/>
              <a:t>		</a:t>
            </a:r>
            <a:br>
              <a:rPr lang="en-US" altLang="ko-KR" sz="2400" dirty="0"/>
            </a:br>
            <a:r>
              <a:rPr lang="en-US" altLang="ko-KR" sz="2400" dirty="0"/>
              <a:t>		</a:t>
            </a:r>
            <a:r>
              <a:rPr lang="en-US" altLang="ko-KR" sz="2800" dirty="0">
                <a:solidFill>
                  <a:schemeClr val="bg1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$ git fetch &amp;&amp; git log</a:t>
            </a:r>
            <a:br>
              <a:rPr lang="en-US" altLang="ko-KR" sz="2000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en-US" altLang="ko-KR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br>
              <a:rPr lang="en-US" altLang="ko-KR" sz="2000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br>
              <a:rPr lang="en-US" altLang="ko-KR" sz="2000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en-US" altLang="ko-KR" sz="2400" dirty="0">
                <a:solidFill>
                  <a:prstClr val="black"/>
                </a:solidFill>
                <a:latin typeface="+mj-ea"/>
              </a:rPr>
              <a:t>	</a:t>
            </a:r>
            <a:r>
              <a:rPr lang="en-US" altLang="ko-KR" sz="2400" u="sng" dirty="0">
                <a:solidFill>
                  <a:prstClr val="black"/>
                </a:solidFill>
                <a:latin typeface="+mj-ea"/>
              </a:rPr>
              <a:t>4. </a:t>
            </a:r>
            <a:r>
              <a:rPr lang="ko-KR" altLang="en-US" sz="2400" u="sng" dirty="0">
                <a:solidFill>
                  <a:prstClr val="black"/>
                </a:solidFill>
                <a:latin typeface="+mj-ea"/>
              </a:rPr>
              <a:t>로컬 디렉토리의 차이는</a:t>
            </a:r>
            <a:r>
              <a:rPr lang="en-US" altLang="ko-KR" sz="2400" u="sng" dirty="0">
                <a:solidFill>
                  <a:prstClr val="black"/>
                </a:solidFill>
                <a:latin typeface="+mj-ea"/>
              </a:rPr>
              <a:t>?</a:t>
            </a:r>
            <a:br>
              <a:rPr lang="en-US" altLang="ko-KR" sz="1800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endParaRPr lang="ko-KR" altLang="en-US" sz="2200" b="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DCC9E12-5339-B622-D28C-F2BC25F9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21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88308-DB90-7BF0-F9B8-2E651FFB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8407"/>
            <a:ext cx="11276801" cy="4870457"/>
          </a:xfrm>
        </p:spPr>
        <p:txBody>
          <a:bodyPr/>
          <a:lstStyle/>
          <a:p>
            <a:r>
              <a:rPr lang="en-US" altLang="ko-KR" sz="2000" b="0" dirty="0"/>
              <a:t>1. Git &amp; </a:t>
            </a:r>
            <a:r>
              <a:rPr lang="en-US" altLang="ko-KR" sz="2000" b="0" dirty="0" err="1"/>
              <a:t>Github</a:t>
            </a:r>
            <a:br>
              <a:rPr lang="en-US" altLang="ko-KR" u="sng" dirty="0"/>
            </a:br>
            <a:r>
              <a:rPr lang="en-US" altLang="ko-KR" sz="2000" b="0" dirty="0"/>
              <a:t>	</a:t>
            </a:r>
            <a:br>
              <a:rPr lang="en-US" altLang="ko-KR" sz="2000" b="0" dirty="0"/>
            </a:br>
            <a:r>
              <a:rPr lang="en-US" altLang="ko-KR" sz="2800" b="0" u="sng" dirty="0"/>
              <a:t>- </a:t>
            </a:r>
            <a:r>
              <a:rPr lang="ko-KR" altLang="en-US" sz="2800" u="sng" dirty="0"/>
              <a:t>실습 </a:t>
            </a:r>
            <a:r>
              <a:rPr lang="en-US" altLang="ko-KR" sz="2800" u="sng" dirty="0"/>
              <a:t>12: </a:t>
            </a:r>
            <a:r>
              <a:rPr lang="en-US" altLang="ko-KR" sz="2800" u="sng" dirty="0" err="1"/>
              <a:t>Github</a:t>
            </a:r>
            <a:r>
              <a:rPr lang="ko-KR" altLang="en-US" sz="2800" u="sng" dirty="0"/>
              <a:t> </a:t>
            </a:r>
            <a:r>
              <a:rPr lang="en-US" altLang="ko-KR" sz="2800" u="sng" dirty="0"/>
              <a:t>Pull</a:t>
            </a:r>
            <a:br>
              <a:rPr lang="en-US" altLang="ko-KR" sz="2800" u="sng" dirty="0"/>
            </a:br>
            <a:r>
              <a:rPr lang="en-US" altLang="ko-KR" sz="1000" b="0" dirty="0"/>
              <a:t>	</a:t>
            </a:r>
            <a:br>
              <a:rPr lang="en-US" altLang="ko-KR" sz="2800" b="0" dirty="0"/>
            </a:br>
            <a:r>
              <a:rPr lang="en-US" altLang="ko-KR" sz="2000" b="0" dirty="0"/>
              <a:t>	</a:t>
            </a:r>
            <a:r>
              <a:rPr lang="en-US" altLang="ko-KR" sz="2000" u="sng" dirty="0"/>
              <a:t>1. </a:t>
            </a:r>
            <a:r>
              <a:rPr lang="ko-KR" altLang="en-US" sz="2000" u="sng" dirty="0"/>
              <a:t>이번엔 </a:t>
            </a:r>
            <a:r>
              <a:rPr lang="en-US" altLang="ko-KR" sz="2000" u="sng" dirty="0" err="1"/>
              <a:t>Github</a:t>
            </a:r>
            <a:r>
              <a:rPr lang="ko-KR" altLang="en-US" sz="2000" u="sng" dirty="0"/>
              <a:t>에서 </a:t>
            </a:r>
            <a:r>
              <a:rPr lang="en-US" altLang="ko-KR" sz="2000" u="sng" dirty="0"/>
              <a:t>README.md </a:t>
            </a:r>
            <a:r>
              <a:rPr lang="ko-KR" altLang="en-US" sz="2000" u="sng" dirty="0"/>
              <a:t>파일에 다음 내용을 편집해보자</a:t>
            </a:r>
            <a:r>
              <a:rPr lang="en-US" altLang="ko-KR" sz="2000" u="sng" dirty="0"/>
              <a:t>!</a:t>
            </a:r>
            <a:br>
              <a:rPr lang="en-US" altLang="ko-KR" sz="2000" u="sng" dirty="0"/>
            </a:br>
            <a:r>
              <a:rPr lang="en-US" altLang="ko-KR" sz="500" b="0" dirty="0"/>
              <a:t>	</a:t>
            </a:r>
            <a:br>
              <a:rPr lang="en-US" altLang="ko-KR" sz="2000" b="0" dirty="0"/>
            </a:br>
            <a:r>
              <a:rPr lang="en-US" altLang="ko-KR" sz="2000" b="0" dirty="0"/>
              <a:t>		</a:t>
            </a:r>
            <a:r>
              <a:rPr lang="en-US" altLang="ko-KR" sz="2400" dirty="0">
                <a:solidFill>
                  <a:schemeClr val="bg1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$ git pull</a:t>
            </a:r>
            <a:br>
              <a:rPr lang="en-US" altLang="ko-KR" sz="2000" b="0" dirty="0">
                <a:solidFill>
                  <a:schemeClr val="bg2"/>
                </a:solidFill>
                <a:highlight>
                  <a:srgbClr val="000000"/>
                </a:highlight>
              </a:rPr>
            </a:br>
            <a:r>
              <a:rPr lang="en-US" altLang="ko-KR" sz="2000" b="0" dirty="0">
                <a:solidFill>
                  <a:schemeClr val="bg2"/>
                </a:solidFill>
                <a:highlight>
                  <a:srgbClr val="000000"/>
                </a:highlight>
              </a:rPr>
              <a:t>		</a:t>
            </a:r>
            <a:br>
              <a:rPr lang="en-US" altLang="ko-KR" sz="2800" b="0" u="sng" dirty="0"/>
            </a:br>
            <a:r>
              <a:rPr lang="en-US" altLang="ko-KR" sz="2800" dirty="0"/>
              <a:t>	</a:t>
            </a:r>
            <a:r>
              <a:rPr lang="en-US" altLang="ko-KR" sz="2000" u="sng" dirty="0"/>
              <a:t>2. git</a:t>
            </a:r>
            <a:r>
              <a:rPr lang="ko-KR" altLang="en-US" sz="2000" u="sng" dirty="0"/>
              <a:t> </a:t>
            </a:r>
            <a:r>
              <a:rPr lang="en-US" altLang="ko-KR" sz="2000" u="sng" dirty="0"/>
              <a:t>log</a:t>
            </a:r>
            <a:r>
              <a:rPr lang="ko-KR" altLang="en-US" sz="2000" u="sng" dirty="0"/>
              <a:t>와 </a:t>
            </a:r>
            <a:r>
              <a:rPr lang="ko-KR" altLang="en-US" sz="2000" u="sng" dirty="0" err="1"/>
              <a:t>작업폴더를</a:t>
            </a:r>
            <a:r>
              <a:rPr lang="ko-KR" altLang="en-US" sz="2000" u="sng" dirty="0"/>
              <a:t> 확인해보면</a:t>
            </a:r>
            <a:r>
              <a:rPr lang="en-US" altLang="ko-KR" sz="2000" u="sng" dirty="0"/>
              <a:t>?</a:t>
            </a: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	</a:t>
            </a:r>
            <a:r>
              <a:rPr lang="en-US" altLang="ko-KR" sz="2000" u="sng" dirty="0"/>
              <a:t>3. </a:t>
            </a:r>
            <a:r>
              <a:rPr lang="ko-KR" altLang="en-US" sz="2000" u="sng" dirty="0"/>
              <a:t>마지막으로 아래 커맨드를 </a:t>
            </a:r>
            <a:r>
              <a:rPr lang="en-US" altLang="ko-KR" sz="2000" u="sng" dirty="0"/>
              <a:t>git bash</a:t>
            </a:r>
            <a:r>
              <a:rPr lang="ko-KR" altLang="en-US" sz="2000" u="sng" dirty="0"/>
              <a:t>에서 실행해보자</a:t>
            </a:r>
            <a:r>
              <a:rPr lang="en-US" altLang="ko-KR" sz="2000" u="sng" dirty="0"/>
              <a:t>!</a:t>
            </a:r>
            <a:br>
              <a:rPr lang="en-US" altLang="ko-KR" sz="2000" u="sng" dirty="0"/>
            </a:br>
            <a:r>
              <a:rPr lang="en-US" altLang="ko-KR" sz="1000" dirty="0"/>
              <a:t>		</a:t>
            </a:r>
            <a:br>
              <a:rPr lang="en-US" altLang="ko-KR" sz="2000" dirty="0"/>
            </a:br>
            <a:r>
              <a:rPr lang="en-US" altLang="ko-KR" sz="2000" dirty="0"/>
              <a:t>		</a:t>
            </a:r>
            <a:r>
              <a:rPr lang="en-US" altLang="ko-KR" sz="2000" dirty="0">
                <a:solidFill>
                  <a:schemeClr val="bg1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$ git clone https://github.com/KU-CLING/BOJ.git</a:t>
            </a:r>
            <a:br>
              <a:rPr lang="en-US" altLang="ko-KR" sz="1800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en-US" altLang="ko-K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br>
              <a:rPr lang="en-US" altLang="ko-KR" sz="1800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br>
              <a:rPr lang="en-US" altLang="ko-KR" sz="1800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en-US" altLang="ko-KR" sz="2000" dirty="0">
                <a:solidFill>
                  <a:prstClr val="black"/>
                </a:solidFill>
                <a:latin typeface="+mj-ea"/>
              </a:rPr>
              <a:t>	</a:t>
            </a:r>
            <a:r>
              <a:rPr lang="en-US" altLang="ko-KR" sz="2000" u="sng" dirty="0">
                <a:solidFill>
                  <a:prstClr val="black"/>
                </a:solidFill>
                <a:latin typeface="+mj-ea"/>
              </a:rPr>
              <a:t>4. </a:t>
            </a:r>
            <a:r>
              <a:rPr lang="ko-KR" altLang="en-US" sz="2000" u="sng" dirty="0">
                <a:solidFill>
                  <a:prstClr val="black"/>
                </a:solidFill>
                <a:latin typeface="+mj-ea"/>
              </a:rPr>
              <a:t>작업 폴더가 어떻게 변했는가</a:t>
            </a:r>
            <a:r>
              <a:rPr lang="en-US" altLang="ko-KR" sz="2000" u="sng" dirty="0">
                <a:solidFill>
                  <a:prstClr val="black"/>
                </a:solidFill>
                <a:latin typeface="+mj-ea"/>
              </a:rPr>
              <a:t>?!</a:t>
            </a:r>
            <a:br>
              <a:rPr lang="en-US" altLang="ko-KR" sz="1800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endParaRPr lang="ko-KR" altLang="en-US" sz="2200" b="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DCC9E12-5339-B622-D28C-F2BC25F9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3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46701-96A2-6ED5-74D2-2ED11D52B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11165480" cy="4870974"/>
          </a:xfrm>
        </p:spPr>
        <p:txBody>
          <a:bodyPr/>
          <a:lstStyle/>
          <a:p>
            <a:r>
              <a:rPr lang="en-US" altLang="ko-KR" dirty="0"/>
              <a:t>2. Markdown, </a:t>
            </a:r>
            <a:br>
              <a:rPr lang="en-US" altLang="ko-KR" dirty="0"/>
            </a:br>
            <a:r>
              <a:rPr lang="en-US" altLang="ko-KR" dirty="0"/>
              <a:t>	the Markup Language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93AA25-D211-8C6B-C05C-1DC68C59F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FEF2D2-86DA-4CFB-3538-A1DF817F2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B627378-BC87-245B-6E2C-16E10C2E0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386" y="3635120"/>
            <a:ext cx="3475161" cy="214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478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88308-DB90-7BF0-F9B8-2E651FFB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7"/>
            <a:ext cx="11276801" cy="4870457"/>
          </a:xfrm>
        </p:spPr>
        <p:txBody>
          <a:bodyPr/>
          <a:lstStyle/>
          <a:p>
            <a:r>
              <a:rPr lang="en-US" altLang="ko-KR" sz="2000" b="0" dirty="0"/>
              <a:t>2. Markdown, the Markup Language</a:t>
            </a:r>
            <a:br>
              <a:rPr lang="en-US" altLang="ko-KR" u="sng" dirty="0"/>
            </a:br>
            <a:r>
              <a:rPr lang="en-US" altLang="ko-KR" sz="2000" b="0" dirty="0"/>
              <a:t>	</a:t>
            </a:r>
            <a:br>
              <a:rPr lang="en-US" altLang="ko-KR" sz="2000" b="0" u="sng" dirty="0"/>
            </a:br>
            <a:r>
              <a:rPr lang="en-US" altLang="ko-KR" sz="2800" b="0" dirty="0"/>
              <a:t>- </a:t>
            </a:r>
            <a:r>
              <a:rPr lang="en-US" altLang="ko-KR" sz="2800" u="sng" dirty="0"/>
              <a:t>Markdown</a:t>
            </a:r>
            <a:r>
              <a:rPr lang="ko-KR" altLang="en-US" sz="2800" u="sng" dirty="0"/>
              <a:t>이란</a:t>
            </a:r>
            <a:r>
              <a:rPr lang="en-US" altLang="ko-KR" sz="2800" u="sng" dirty="0"/>
              <a:t>?</a:t>
            </a:r>
            <a:br>
              <a:rPr lang="en-US" altLang="ko-KR" sz="2800" u="sng" dirty="0"/>
            </a:br>
            <a:r>
              <a:rPr lang="en-US" altLang="ko-KR" sz="1000" b="0" dirty="0"/>
              <a:t>	</a:t>
            </a:r>
            <a:br>
              <a:rPr lang="en-US" altLang="ko-KR" sz="2200" b="0" dirty="0"/>
            </a:br>
            <a:r>
              <a:rPr lang="en-US" altLang="ko-KR" sz="2200" b="0" dirty="0"/>
              <a:t>	- </a:t>
            </a:r>
            <a:r>
              <a:rPr lang="ko-KR" altLang="en-US" sz="2200" b="0" dirty="0"/>
              <a:t>역설적으로 </a:t>
            </a:r>
            <a:r>
              <a:rPr lang="en-US" altLang="ko-KR" sz="2200" b="0" dirty="0"/>
              <a:t>Markup Language</a:t>
            </a:r>
            <a:r>
              <a:rPr lang="ko-KR" altLang="en-US" sz="2200" b="0" dirty="0"/>
              <a:t>의 일종이다</a:t>
            </a:r>
            <a:r>
              <a:rPr lang="en-US" altLang="ko-KR" sz="2200" b="0" dirty="0"/>
              <a:t>.</a:t>
            </a:r>
            <a:br>
              <a:rPr lang="en-US" altLang="ko-KR" sz="2200" b="0" dirty="0"/>
            </a:br>
            <a:r>
              <a:rPr lang="en-US" altLang="ko-KR" sz="2200" b="0" dirty="0"/>
              <a:t>	- </a:t>
            </a:r>
            <a:r>
              <a:rPr lang="ko-KR" altLang="en-US" sz="2200" b="0" dirty="0"/>
              <a:t>그러나 가독성이 떨어지는 </a:t>
            </a:r>
            <a:r>
              <a:rPr lang="en-US" altLang="ko-KR" sz="2200" b="0" dirty="0"/>
              <a:t>HTML, XML </a:t>
            </a:r>
            <a:r>
              <a:rPr lang="ko-KR" altLang="en-US" sz="2200" b="0" dirty="0"/>
              <a:t>등의 </a:t>
            </a:r>
            <a:r>
              <a:rPr lang="en-US" altLang="ko-KR" sz="2200" b="0" dirty="0"/>
              <a:t>Markup Lang~</a:t>
            </a:r>
            <a:r>
              <a:rPr lang="ko-KR" altLang="en-US" sz="2200" b="0" dirty="0"/>
              <a:t>보다 간결하다</a:t>
            </a:r>
            <a:r>
              <a:rPr lang="en-US" altLang="ko-KR" sz="2200" b="0" dirty="0"/>
              <a:t>!</a:t>
            </a:r>
            <a:br>
              <a:rPr lang="en-US" altLang="ko-KR" sz="2200" b="0" dirty="0"/>
            </a:br>
            <a:r>
              <a:rPr lang="en-US" altLang="ko-KR" sz="2200" b="0" dirty="0"/>
              <a:t>	- </a:t>
            </a:r>
            <a:r>
              <a:rPr lang="ko-KR" altLang="en-US" sz="2200" b="0" dirty="0"/>
              <a:t>대신</a:t>
            </a:r>
            <a:r>
              <a:rPr lang="en-US" altLang="ko-KR" sz="2200" b="0" dirty="0"/>
              <a:t> </a:t>
            </a:r>
            <a:r>
              <a:rPr lang="ko-KR" altLang="en-US" sz="2200" b="0" dirty="0"/>
              <a:t>정렬</a:t>
            </a:r>
            <a:r>
              <a:rPr lang="en-US" altLang="ko-KR" sz="2200" b="0" dirty="0"/>
              <a:t>, </a:t>
            </a:r>
            <a:r>
              <a:rPr lang="ko-KR" altLang="en-US" sz="2200" b="0" dirty="0"/>
              <a:t>폰트 등 문서서식 편집에는 불리하다</a:t>
            </a:r>
            <a:r>
              <a:rPr lang="en-US" altLang="ko-KR" sz="2200" b="0" dirty="0"/>
              <a:t>.</a:t>
            </a:r>
            <a:br>
              <a:rPr lang="en-US" altLang="ko-KR" sz="2200" b="0" dirty="0"/>
            </a:br>
            <a:r>
              <a:rPr lang="en-US" altLang="ko-KR" sz="2200" b="0" dirty="0"/>
              <a:t>	- </a:t>
            </a:r>
            <a:r>
              <a:rPr lang="ko-KR" altLang="en-US" sz="2200" u="sng" dirty="0"/>
              <a:t>즉</a:t>
            </a:r>
            <a:r>
              <a:rPr lang="en-US" altLang="ko-KR" sz="2200" u="sng" dirty="0"/>
              <a:t>, Markdown</a:t>
            </a:r>
            <a:r>
              <a:rPr lang="ko-KR" altLang="en-US" sz="2200" u="sng" dirty="0"/>
              <a:t>의 철학은 겉치레를 최소화하고 온전히 내용에 집중하는 것</a:t>
            </a:r>
            <a:r>
              <a:rPr lang="en-US" altLang="ko-KR" sz="2200" u="sng" dirty="0"/>
              <a:t>!</a:t>
            </a:r>
            <a:br>
              <a:rPr lang="en-US" altLang="ko-KR" sz="2200" b="0" dirty="0"/>
            </a:br>
            <a:r>
              <a:rPr lang="en-US" altLang="ko-KR" sz="2200" b="0" dirty="0"/>
              <a:t>		- </a:t>
            </a:r>
            <a:r>
              <a:rPr lang="ko-KR" altLang="en-US" sz="2200" b="0" dirty="0"/>
              <a:t>개인적으로 마크</a:t>
            </a:r>
            <a:r>
              <a:rPr lang="ko-KR" altLang="en-US" sz="2200" b="0" u="sng" dirty="0"/>
              <a:t>다운</a:t>
            </a:r>
            <a:r>
              <a:rPr lang="ko-KR" altLang="en-US" sz="2200" b="0" dirty="0"/>
              <a:t>은 가장 자연어</a:t>
            </a:r>
            <a:r>
              <a:rPr lang="ko-KR" altLang="en-US" sz="2200" b="0" u="sng" dirty="0"/>
              <a:t>다운</a:t>
            </a:r>
            <a:r>
              <a:rPr lang="ko-KR" altLang="en-US" sz="2200" b="0" dirty="0"/>
              <a:t> </a:t>
            </a:r>
            <a:r>
              <a:rPr lang="ko-KR" altLang="en-US" sz="2200" b="0" dirty="0" err="1"/>
              <a:t>마크업언어라고</a:t>
            </a:r>
            <a:r>
              <a:rPr lang="ko-KR" altLang="en-US" sz="2200" b="0" dirty="0"/>
              <a:t> 생각한다</a:t>
            </a:r>
            <a:r>
              <a:rPr lang="en-US" altLang="ko-KR" sz="2200" b="0" dirty="0"/>
              <a:t>~</a:t>
            </a:r>
            <a:br>
              <a:rPr lang="en-US" altLang="ko-KR" sz="2200" b="0" dirty="0"/>
            </a:br>
            <a:br>
              <a:rPr lang="en-US" altLang="ko-KR" sz="2200" b="0" dirty="0"/>
            </a:br>
            <a:r>
              <a:rPr lang="en-US" altLang="ko-KR" sz="2800" b="0" dirty="0"/>
              <a:t>- </a:t>
            </a:r>
            <a:r>
              <a:rPr lang="ko-KR" altLang="en-US" sz="2800" u="sng" dirty="0"/>
              <a:t>그럼 어디에 쓰이는가</a:t>
            </a:r>
            <a:r>
              <a:rPr lang="en-US" altLang="ko-KR" sz="2800" u="sng" dirty="0"/>
              <a:t>?</a:t>
            </a:r>
            <a:br>
              <a:rPr lang="en-US" altLang="ko-KR" sz="2800" u="sng" dirty="0"/>
            </a:br>
            <a:r>
              <a:rPr lang="en-US" altLang="ko-KR" sz="1000" b="0" dirty="0"/>
              <a:t>	</a:t>
            </a:r>
            <a:br>
              <a:rPr lang="en-US" altLang="ko-KR" sz="2200" b="0" dirty="0"/>
            </a:br>
            <a:r>
              <a:rPr lang="en-US" altLang="ko-KR" sz="2200" b="0" dirty="0"/>
              <a:t>	- </a:t>
            </a:r>
            <a:r>
              <a:rPr lang="en-US" altLang="ko-KR" sz="2200" b="0" dirty="0">
                <a:highlight>
                  <a:srgbClr val="FFFF00"/>
                </a:highlight>
              </a:rPr>
              <a:t>README.</a:t>
            </a:r>
            <a:r>
              <a:rPr lang="en-US" altLang="ko-KR" sz="2200" u="sng" dirty="0">
                <a:highlight>
                  <a:srgbClr val="FFFF00"/>
                </a:highlight>
              </a:rPr>
              <a:t>md</a:t>
            </a:r>
            <a:r>
              <a:rPr lang="en-US" altLang="ko-KR" sz="2200" b="0" dirty="0">
                <a:highlight>
                  <a:srgbClr val="FFFF00"/>
                </a:highlight>
              </a:rPr>
              <a:t> </a:t>
            </a:r>
            <a:r>
              <a:rPr lang="en-US" altLang="ko-KR" sz="2200" b="0" dirty="0"/>
              <a:t>(</a:t>
            </a:r>
            <a:r>
              <a:rPr lang="en-US" altLang="ko-KR" sz="2200" b="0" dirty="0" err="1"/>
              <a:t>Github</a:t>
            </a:r>
            <a:r>
              <a:rPr lang="en-US" altLang="ko-KR" sz="2200" b="0" dirty="0"/>
              <a:t>…) </a:t>
            </a:r>
            <a:r>
              <a:rPr lang="ko-KR" altLang="en-US" sz="2200" b="0" dirty="0"/>
              <a:t>등 기술문서 작성</a:t>
            </a:r>
            <a:br>
              <a:rPr lang="en-US" altLang="ko-KR" sz="2200" u="sng" dirty="0"/>
            </a:br>
            <a:r>
              <a:rPr lang="en-US" altLang="ko-KR" sz="2200" b="0" dirty="0"/>
              <a:t>	- Notion, Obsidian, Discord</a:t>
            </a:r>
            <a:r>
              <a:rPr lang="ko-KR" altLang="en-US" sz="2200" b="0" dirty="0"/>
              <a:t> 등 개발자들이 많이 쓰는 툴 전반</a:t>
            </a:r>
            <a:br>
              <a:rPr lang="en-US" altLang="ko-KR" sz="2000" b="0" u="sng" dirty="0"/>
            </a:br>
            <a:br>
              <a:rPr lang="en-US" altLang="ko-KR" sz="2000" b="0" dirty="0"/>
            </a:br>
            <a:endParaRPr lang="ko-KR" altLang="en-US" sz="2000" b="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DCC9E12-5339-B622-D28C-F2BC25F9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30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88308-DB90-7BF0-F9B8-2E651FFB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83950"/>
            <a:ext cx="11276801" cy="4870457"/>
          </a:xfrm>
        </p:spPr>
        <p:txBody>
          <a:bodyPr/>
          <a:lstStyle/>
          <a:p>
            <a:r>
              <a:rPr lang="en-US" altLang="ko-KR" sz="2000" b="0" dirty="0"/>
              <a:t>2. Markdown, the Markup Language</a:t>
            </a:r>
            <a:br>
              <a:rPr lang="en-US" altLang="ko-KR" sz="2000" u="sng" dirty="0"/>
            </a:br>
            <a:r>
              <a:rPr lang="en-US" altLang="ko-KR" sz="2000" b="0" dirty="0"/>
              <a:t>	</a:t>
            </a:r>
            <a:br>
              <a:rPr lang="en-US" altLang="ko-KR" sz="2000" b="0" u="sng" dirty="0"/>
            </a:br>
            <a:r>
              <a:rPr lang="en-US" altLang="ko-KR" sz="2200" b="0" dirty="0"/>
              <a:t>- </a:t>
            </a:r>
            <a:r>
              <a:rPr lang="en-US" altLang="ko-KR" sz="2800" u="sng" dirty="0"/>
              <a:t>Markdown</a:t>
            </a:r>
            <a:r>
              <a:rPr lang="ko-KR" altLang="en-US" sz="2800" u="sng" dirty="0"/>
              <a:t>을 공부하기 전 </a:t>
            </a:r>
            <a:r>
              <a:rPr lang="ko-KR" altLang="en-US" sz="2800" u="sng" dirty="0" err="1"/>
              <a:t>알아둘</a:t>
            </a:r>
            <a:r>
              <a:rPr lang="ko-KR" altLang="en-US" sz="2800" u="sng" dirty="0"/>
              <a:t> 것들</a:t>
            </a:r>
            <a:r>
              <a:rPr lang="en-US" altLang="ko-KR" sz="2800" u="sng" dirty="0"/>
              <a:t>!</a:t>
            </a:r>
            <a:br>
              <a:rPr lang="en-US" altLang="ko-KR" sz="2200" u="sng" dirty="0"/>
            </a:br>
            <a:r>
              <a:rPr lang="en-US" altLang="ko-KR" sz="1000" b="0" dirty="0"/>
              <a:t>	</a:t>
            </a:r>
            <a:br>
              <a:rPr lang="en-US" altLang="ko-KR" sz="2200" u="sng" dirty="0"/>
            </a:br>
            <a:r>
              <a:rPr lang="en-US" altLang="ko-KR" sz="2200" b="0" dirty="0"/>
              <a:t>	1. </a:t>
            </a:r>
            <a:r>
              <a:rPr lang="en-US" altLang="ko-KR" sz="2200" u="sng" dirty="0"/>
              <a:t>HTML</a:t>
            </a:r>
            <a:r>
              <a:rPr lang="ko-KR" altLang="en-US" sz="2200" u="sng" dirty="0"/>
              <a:t>로 </a:t>
            </a:r>
            <a:r>
              <a:rPr lang="en-US" altLang="ko-KR" sz="2200" u="sng" dirty="0"/>
              <a:t>interpret</a:t>
            </a:r>
            <a:r>
              <a:rPr lang="ko-KR" altLang="en-US" sz="2200" u="sng" dirty="0"/>
              <a:t>된다</a:t>
            </a:r>
            <a:r>
              <a:rPr lang="en-US" altLang="ko-KR" sz="2200" u="sng" dirty="0"/>
              <a:t>. </a:t>
            </a:r>
            <a:r>
              <a:rPr lang="ko-KR" altLang="en-US" sz="2200" u="sng" dirty="0"/>
              <a:t>즉</a:t>
            </a:r>
            <a:r>
              <a:rPr lang="en-US" altLang="ko-KR" sz="2200" u="sng" dirty="0"/>
              <a:t>, HTML </a:t>
            </a:r>
            <a:r>
              <a:rPr lang="ko-KR" altLang="en-US" sz="2200" u="sng" dirty="0"/>
              <a:t>태그를 활용할 수 있다</a:t>
            </a:r>
            <a:r>
              <a:rPr lang="en-US" altLang="ko-KR" sz="2200" u="sng" dirty="0"/>
              <a:t>!</a:t>
            </a:r>
            <a:br>
              <a:rPr lang="en-US" altLang="ko-KR" sz="2200" u="sng" dirty="0"/>
            </a:br>
            <a:br>
              <a:rPr lang="en-US" altLang="ko-KR" sz="2200" u="sng" dirty="0"/>
            </a:br>
            <a:r>
              <a:rPr lang="en-US" altLang="ko-KR" sz="2200" b="0" dirty="0"/>
              <a:t>	2. </a:t>
            </a:r>
            <a:r>
              <a:rPr lang="ko-KR" altLang="en-US" sz="2200" b="0" dirty="0"/>
              <a:t>수 많은 방언들</a:t>
            </a:r>
            <a:r>
              <a:rPr lang="en-US" altLang="ko-KR" sz="2200" b="0" dirty="0"/>
              <a:t>(</a:t>
            </a:r>
            <a:r>
              <a:rPr lang="ko-KR" altLang="en-US" sz="2200" b="0" dirty="0"/>
              <a:t>나무마크</a:t>
            </a:r>
            <a:r>
              <a:rPr lang="en-US" altLang="ko-KR" sz="2200" b="0" dirty="0"/>
              <a:t>, </a:t>
            </a:r>
            <a:r>
              <a:rPr lang="en-US" altLang="ko-KR" sz="2200" b="0" dirty="0" err="1"/>
              <a:t>Github</a:t>
            </a:r>
            <a:r>
              <a:rPr lang="en-US" altLang="ko-KR" sz="2200" b="0" dirty="0"/>
              <a:t> style…)</a:t>
            </a:r>
            <a:br>
              <a:rPr lang="en-US" altLang="ko-KR" sz="2200" b="0" dirty="0"/>
            </a:br>
            <a:r>
              <a:rPr lang="en-US" altLang="ko-KR" sz="2200" b="0" dirty="0"/>
              <a:t>		- </a:t>
            </a:r>
            <a:r>
              <a:rPr lang="en-US" altLang="ko-KR" sz="2200" b="0" dirty="0">
                <a:hlinkClick r:id="rId2"/>
              </a:rPr>
              <a:t>canonical Markdown</a:t>
            </a:r>
            <a:r>
              <a:rPr lang="ko-KR" altLang="en-US" sz="2200" b="0" dirty="0"/>
              <a:t>이 굉장히 제한적 기능만을 지원하기 때문</a:t>
            </a:r>
            <a:r>
              <a:rPr lang="en-US" altLang="ko-KR" sz="2200" b="0" dirty="0"/>
              <a:t>.</a:t>
            </a:r>
            <a:br>
              <a:rPr lang="en-US" altLang="ko-KR" sz="2200" b="0" dirty="0"/>
            </a:br>
            <a:r>
              <a:rPr lang="en-US" altLang="ko-KR" sz="2200" b="0" dirty="0"/>
              <a:t>			- </a:t>
            </a:r>
            <a:r>
              <a:rPr lang="ko-KR" altLang="en-US" sz="2200" u="sng" dirty="0"/>
              <a:t>따라서 우리는 </a:t>
            </a:r>
            <a:r>
              <a:rPr lang="en-US" altLang="ko-KR" sz="2200" u="sng" dirty="0"/>
              <a:t>canonical MD</a:t>
            </a:r>
            <a:r>
              <a:rPr lang="ko-KR" altLang="en-US" sz="2200" u="sng" dirty="0"/>
              <a:t>만을 먼저 공부하자</a:t>
            </a:r>
            <a:r>
              <a:rPr lang="en-US" altLang="ko-KR" sz="2200" u="sng" dirty="0"/>
              <a:t>!</a:t>
            </a:r>
            <a:br>
              <a:rPr lang="en-US" altLang="ko-KR" sz="2000" b="0" u="sng" dirty="0"/>
            </a:br>
            <a:br>
              <a:rPr lang="en-US" altLang="ko-KR" sz="2200" b="0" dirty="0"/>
            </a:br>
            <a:r>
              <a:rPr lang="en-US" altLang="ko-KR" sz="2200" b="0" dirty="0"/>
              <a:t>	3. </a:t>
            </a:r>
            <a:r>
              <a:rPr lang="ko-KR" altLang="en-US" sz="2200" b="0" dirty="0"/>
              <a:t>결코 만능이 아니다</a:t>
            </a:r>
            <a:r>
              <a:rPr lang="en-US" altLang="ko-KR" sz="2200" b="0" dirty="0"/>
              <a:t>.</a:t>
            </a:r>
            <a:br>
              <a:rPr lang="en-US" altLang="ko-KR" sz="2200" b="0" dirty="0"/>
            </a:br>
            <a:r>
              <a:rPr lang="en-US" altLang="ko-KR" sz="2200" b="0" dirty="0"/>
              <a:t>		- </a:t>
            </a:r>
            <a:r>
              <a:rPr lang="ko-KR" altLang="en-US" sz="2200" b="0" dirty="0"/>
              <a:t>웹페이지를 만들 때 활용하기에는 </a:t>
            </a:r>
            <a:r>
              <a:rPr lang="ko-KR" altLang="en-US" sz="2200" b="0" dirty="0" err="1"/>
              <a:t>포매팅</a:t>
            </a:r>
            <a:r>
              <a:rPr lang="ko-KR" altLang="en-US" sz="2200" b="0" dirty="0"/>
              <a:t> 기능이 너무 빈약하다</a:t>
            </a:r>
            <a:r>
              <a:rPr lang="en-US" altLang="ko-KR" sz="2200" b="0" dirty="0"/>
              <a:t>.</a:t>
            </a:r>
            <a:br>
              <a:rPr lang="en-US" altLang="ko-KR" sz="2200" b="0" dirty="0"/>
            </a:br>
            <a:r>
              <a:rPr lang="en-US" altLang="ko-KR" sz="2200" b="0" dirty="0"/>
              <a:t>		- </a:t>
            </a:r>
            <a:r>
              <a:rPr lang="ko-KR" altLang="en-US" sz="2200" b="0" dirty="0"/>
              <a:t>논문을 쓰기에는 수식</a:t>
            </a:r>
            <a:r>
              <a:rPr lang="en-US" altLang="ko-KR" sz="2200" b="0" dirty="0"/>
              <a:t>, </a:t>
            </a:r>
            <a:r>
              <a:rPr lang="ko-KR" altLang="en-US" sz="2200" b="0" dirty="0"/>
              <a:t>인용</a:t>
            </a:r>
            <a:r>
              <a:rPr lang="en-US" altLang="ko-KR" sz="2200" b="0" dirty="0"/>
              <a:t>, </a:t>
            </a:r>
            <a:r>
              <a:rPr lang="ko-KR" altLang="en-US" sz="2200" b="0" dirty="0"/>
              <a:t>주석 등의 기능이 부족하다</a:t>
            </a:r>
            <a:r>
              <a:rPr lang="en-US" altLang="ko-KR" sz="2200" b="0" dirty="0"/>
              <a:t>. (LaTeX)</a:t>
            </a:r>
            <a:br>
              <a:rPr lang="en-US" altLang="ko-KR" sz="2200" b="0" dirty="0"/>
            </a:br>
            <a:r>
              <a:rPr lang="en-US" altLang="ko-KR" sz="2200" b="0" dirty="0"/>
              <a:t>		</a:t>
            </a:r>
            <a:r>
              <a:rPr lang="en-US" altLang="ko-KR" sz="2200" b="0" u="sng" dirty="0">
                <a:sym typeface="Wingdings" panose="05000000000000000000" pitchFamily="2" charset="2"/>
              </a:rPr>
              <a:t></a:t>
            </a:r>
            <a:r>
              <a:rPr lang="en-US" altLang="ko-KR" sz="2200" u="sng" dirty="0">
                <a:sym typeface="Wingdings" panose="05000000000000000000" pitchFamily="2" charset="2"/>
              </a:rPr>
              <a:t> </a:t>
            </a:r>
            <a:r>
              <a:rPr lang="ko-KR" altLang="en-US" sz="2200" u="sng" dirty="0"/>
              <a:t>목적에 따라 적절한 도구를 활용하자</a:t>
            </a:r>
            <a:r>
              <a:rPr lang="en-US" altLang="ko-KR" sz="2200" u="sng" dirty="0"/>
              <a:t>!</a:t>
            </a:r>
            <a:endParaRPr lang="ko-KR" altLang="en-US" sz="2200" u="sng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DCC9E12-5339-B622-D28C-F2BC25F9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63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D12EE-3BF7-F9DA-4353-015666143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2. Markdown, the Markup Language</a:t>
            </a:r>
            <a:br>
              <a:rPr kumimoji="0" lang="en-US" altLang="ko-KR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</a:br>
            <a:br>
              <a:rPr kumimoji="0" lang="en-US" altLang="ko-KR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</a:br>
            <a:r>
              <a:rPr kumimoji="0" lang="en-US" altLang="ko-KR" sz="22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- </a:t>
            </a:r>
            <a:r>
              <a:rPr kumimoji="0" lang="en-US" altLang="ko-KR" sz="2800" b="1" i="0" u="sng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Markdown</a:t>
            </a:r>
            <a:r>
              <a:rPr kumimoji="0" lang="ko-KR" altLang="en-US" sz="2800" b="1" i="0" u="sng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의 기초 문법들</a:t>
            </a:r>
            <a:br>
              <a:rPr lang="en-US" altLang="ko-KR" sz="2800" u="sng" dirty="0">
                <a:solidFill>
                  <a:srgbClr val="000000"/>
                </a:solidFill>
                <a:latin typeface="Malgun Gothic"/>
              </a:rPr>
            </a:br>
            <a:r>
              <a:rPr lang="en-US" altLang="ko-KR" sz="1000" b="0" dirty="0">
                <a:solidFill>
                  <a:srgbClr val="000000"/>
                </a:solidFill>
                <a:latin typeface="Malgun Gothic"/>
              </a:rPr>
              <a:t>	</a:t>
            </a:r>
            <a:br>
              <a:rPr lang="en-US" altLang="ko-KR" sz="1000" b="0" dirty="0">
                <a:solidFill>
                  <a:srgbClr val="000000"/>
                </a:solidFill>
                <a:latin typeface="Malgun Gothic"/>
              </a:rPr>
            </a:br>
            <a:r>
              <a:rPr lang="en-US" altLang="ko-KR" sz="2200" u="sng" dirty="0">
                <a:solidFill>
                  <a:srgbClr val="000000"/>
                </a:solidFill>
                <a:latin typeface="Malgun Gothic"/>
              </a:rPr>
              <a:t>1. </a:t>
            </a:r>
            <a:r>
              <a:rPr lang="ko-KR" altLang="en-US" sz="2200" u="sng" dirty="0">
                <a:solidFill>
                  <a:srgbClr val="000000"/>
                </a:solidFill>
                <a:latin typeface="Malgun Gothic"/>
              </a:rPr>
              <a:t>마크다운 작성 시 주의할 점</a:t>
            </a:r>
            <a:br>
              <a:rPr lang="en-US" altLang="ko-KR" sz="2200" u="sng" dirty="0">
                <a:solidFill>
                  <a:srgbClr val="000000"/>
                </a:solidFill>
                <a:latin typeface="Malgun Gothic"/>
              </a:rPr>
            </a:br>
            <a:r>
              <a:rPr lang="en-US" altLang="ko-KR" sz="1000" b="0" dirty="0">
                <a:solidFill>
                  <a:srgbClr val="000000"/>
                </a:solidFill>
                <a:latin typeface="Malgun Gothic"/>
              </a:rPr>
              <a:t>	</a:t>
            </a:r>
            <a:br>
              <a:rPr lang="en-US" altLang="ko-KR" sz="2400" b="0" dirty="0">
                <a:solidFill>
                  <a:srgbClr val="000000"/>
                </a:solidFill>
                <a:latin typeface="Malgun Gothic"/>
              </a:rPr>
            </a:br>
            <a:r>
              <a:rPr lang="ko-KR" altLang="en-US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기본적으로 </a:t>
            </a:r>
            <a:br>
              <a:rPr lang="ko-KR" altLang="en-US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ko-KR" altLang="en-US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한 줄 </a:t>
            </a:r>
            <a:r>
              <a:rPr lang="ko-KR" altLang="en-US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개행은</a:t>
            </a:r>
            <a:r>
              <a:rPr lang="ko-KR" altLang="en-US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ko-KR" altLang="en-US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줄바꿈이</a:t>
            </a:r>
            <a:r>
              <a:rPr lang="ko-KR" altLang="en-US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 되지 않아요</a:t>
            </a: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.</a:t>
            </a:r>
            <a:b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b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ko-KR" altLang="en-US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이렇게 *두 줄*을 </a:t>
            </a:r>
            <a:r>
              <a:rPr lang="ko-KR" altLang="en-US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띄어주어야</a:t>
            </a:r>
            <a:r>
              <a:rPr lang="ko-KR" altLang="en-US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_</a:t>
            </a:r>
            <a:r>
              <a:rPr lang="ko-KR" altLang="en-US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줄바꿈</a:t>
            </a: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_</a:t>
            </a:r>
            <a:r>
              <a:rPr lang="ko-KR" altLang="en-US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이 됩니다</a:t>
            </a: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.</a:t>
            </a:r>
            <a:b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b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b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b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ko-KR" altLang="en-US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그렇다고 **세 줄**을 띈다고 </a:t>
            </a: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__</a:t>
            </a:r>
            <a:r>
              <a:rPr lang="ko-KR" altLang="en-US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세 줄</a:t>
            </a: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__</a:t>
            </a:r>
            <a:r>
              <a:rPr lang="ko-KR" altLang="en-US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만큼</a:t>
            </a:r>
            <a:br>
              <a:rPr lang="ko-KR" altLang="en-US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___</a:t>
            </a:r>
            <a:r>
              <a:rPr lang="ko-KR" altLang="en-US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개행</a:t>
            </a: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___</a:t>
            </a:r>
            <a:r>
              <a:rPr lang="ko-KR" altLang="en-US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이 되는 것은 ***아니네요</a:t>
            </a: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.***</a:t>
            </a:r>
            <a:b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b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&lt;</a:t>
            </a:r>
            <a:r>
              <a:rPr lang="en-US" altLang="ko-KR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br</a:t>
            </a: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&gt;</a:t>
            </a:r>
            <a:b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b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ko-KR" altLang="en-US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대신 이렇게 </a:t>
            </a: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HTML </a:t>
            </a:r>
            <a:r>
              <a:rPr lang="ko-KR" altLang="en-US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태그를 활용해서 </a:t>
            </a:r>
            <a:r>
              <a:rPr lang="ko-KR" altLang="en-US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줄바꿈</a:t>
            </a:r>
            <a:r>
              <a:rPr lang="ko-KR" altLang="en-US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 할 수도 있어요</a:t>
            </a: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!</a:t>
            </a:r>
            <a:endParaRPr lang="ko-KR" altLang="en-US" sz="1000" b="0" dirty="0">
              <a:latin typeface="Lucida Console" panose="020B060904050402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20F712-3CF9-C1E0-C113-0DF6C2AB2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28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7FC2A6-85D4-AEB8-C61E-B887A6500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48433"/>
            <a:ext cx="5719804" cy="417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11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D12EE-3BF7-F9DA-4353-015666143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2. Markdown, the Markup Language</a:t>
            </a:r>
            <a:br>
              <a:rPr kumimoji="0" lang="en-US" altLang="ko-KR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</a:br>
            <a:br>
              <a:rPr kumimoji="0" lang="en-US" altLang="ko-KR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</a:br>
            <a:r>
              <a:rPr kumimoji="0" lang="en-US" altLang="ko-KR" sz="22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- </a:t>
            </a:r>
            <a:r>
              <a:rPr kumimoji="0" lang="en-US" altLang="ko-KR" sz="2800" b="1" i="0" u="sng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Markdown</a:t>
            </a:r>
            <a:r>
              <a:rPr kumimoji="0" lang="ko-KR" altLang="en-US" sz="2800" b="1" i="0" u="sng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의 기초 문법들</a:t>
            </a:r>
            <a:br>
              <a:rPr lang="en-US" altLang="ko-KR" sz="2800" u="sng" dirty="0">
                <a:solidFill>
                  <a:srgbClr val="000000"/>
                </a:solidFill>
                <a:latin typeface="Malgun Gothic"/>
              </a:rPr>
            </a:br>
            <a:r>
              <a:rPr lang="en-US" altLang="ko-KR" sz="1000" b="0" dirty="0">
                <a:solidFill>
                  <a:srgbClr val="000000"/>
                </a:solidFill>
                <a:latin typeface="Malgun Gothic"/>
              </a:rPr>
              <a:t>	</a:t>
            </a:r>
            <a:br>
              <a:rPr lang="en-US" altLang="ko-KR" sz="1000" b="0" dirty="0">
                <a:solidFill>
                  <a:srgbClr val="000000"/>
                </a:solidFill>
                <a:latin typeface="Malgun Gothic"/>
              </a:rPr>
            </a:br>
            <a:r>
              <a:rPr lang="en-US" altLang="ko-KR" sz="2200" u="sng" dirty="0">
                <a:solidFill>
                  <a:srgbClr val="000000"/>
                </a:solidFill>
                <a:latin typeface="Malgun Gothic"/>
              </a:rPr>
              <a:t>2. </a:t>
            </a:r>
            <a:r>
              <a:rPr lang="ko-KR" altLang="en-US" sz="2200" u="sng" dirty="0">
                <a:solidFill>
                  <a:srgbClr val="000000"/>
                </a:solidFill>
                <a:latin typeface="Malgun Gothic"/>
              </a:rPr>
              <a:t>제목 작성하기</a:t>
            </a:r>
            <a:br>
              <a:rPr lang="en-US" altLang="ko-KR" sz="2200" u="sng" dirty="0">
                <a:solidFill>
                  <a:srgbClr val="000000"/>
                </a:solidFill>
                <a:latin typeface="Malgun Gothic"/>
              </a:rPr>
            </a:br>
            <a:r>
              <a:rPr lang="en-US" altLang="ko-KR" sz="1000" b="0" dirty="0">
                <a:solidFill>
                  <a:srgbClr val="000000"/>
                </a:solidFill>
                <a:latin typeface="Malgun Gothic"/>
              </a:rPr>
              <a:t>	</a:t>
            </a:r>
            <a:br>
              <a:rPr lang="en-US" altLang="ko-KR" sz="2400" b="0" dirty="0">
                <a:solidFill>
                  <a:srgbClr val="000000"/>
                </a:solidFill>
                <a:latin typeface="Malgun Gothic"/>
              </a:rPr>
            </a:br>
            <a:r>
              <a:rPr lang="en-US" altLang="ko-KR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# </a:t>
            </a:r>
            <a:r>
              <a:rPr lang="ko-KR" altLang="en-US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제목</a:t>
            </a:r>
            <a:r>
              <a:rPr lang="en-US" altLang="ko-KR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(Heading)</a:t>
            </a:r>
            <a:r>
              <a:rPr lang="ko-KR" altLang="en-US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은</a:t>
            </a:r>
            <a:br>
              <a:rPr lang="ko-KR" altLang="en-US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ko-KR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## </a:t>
            </a:r>
            <a:r>
              <a:rPr lang="ko-KR" altLang="en-US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크기별로 </a:t>
            </a:r>
            <a:r>
              <a:rPr lang="en-US" altLang="ko-KR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6</a:t>
            </a:r>
            <a:r>
              <a:rPr lang="ko-KR" altLang="en-US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단계가 있지만</a:t>
            </a:r>
            <a:br>
              <a:rPr lang="ko-KR" altLang="en-US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ko-KR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### </a:t>
            </a:r>
            <a:r>
              <a:rPr lang="ko-KR" altLang="en-US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보통은 </a:t>
            </a:r>
            <a:r>
              <a:rPr lang="en-US" altLang="ko-KR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Heading 1</a:t>
            </a:r>
            <a:r>
              <a:rPr lang="ko-KR" altLang="en-US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은 </a:t>
            </a:r>
            <a:r>
              <a:rPr lang="ko-KR" altLang="en-US" sz="14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안쓰고</a:t>
            </a:r>
            <a:r>
              <a:rPr lang="ko-KR" altLang="en-US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Heading2</a:t>
            </a:r>
            <a:r>
              <a:rPr lang="ko-KR" altLang="en-US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부터 많이 써요</a:t>
            </a:r>
            <a:r>
              <a:rPr lang="en-US" altLang="ko-KR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.</a:t>
            </a:r>
            <a:br>
              <a:rPr lang="en-US" altLang="ko-KR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ko-KR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#### </a:t>
            </a:r>
            <a:r>
              <a:rPr lang="ko-KR" altLang="en-US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숫자가 클 수록 폰트 크기가 더 작아지고</a:t>
            </a:r>
            <a:r>
              <a:rPr lang="en-US" altLang="ko-KR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br>
              <a:rPr lang="en-US" altLang="ko-KR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ko-KR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##### </a:t>
            </a:r>
            <a:r>
              <a:rPr lang="ko-KR" altLang="en-US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많은 에디터에서 </a:t>
            </a:r>
            <a:r>
              <a:rPr lang="en-US" altLang="ko-KR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Heading</a:t>
            </a:r>
            <a:r>
              <a:rPr lang="ko-KR" altLang="en-US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들을 활용해서 목차를 만드는 기능을 제공해요</a:t>
            </a:r>
            <a:r>
              <a:rPr lang="en-US" altLang="ko-KR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.</a:t>
            </a:r>
            <a:br>
              <a:rPr lang="en-US" altLang="ko-KR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ko-KR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###### </a:t>
            </a:r>
            <a:r>
              <a:rPr lang="en-US" altLang="ko-KR" sz="14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Heading_N</a:t>
            </a:r>
            <a:r>
              <a:rPr lang="ko-KR" altLang="en-US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은 </a:t>
            </a:r>
            <a:r>
              <a:rPr lang="en-US" altLang="ko-KR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\&lt;</a:t>
            </a:r>
            <a:r>
              <a:rPr lang="en-US" altLang="ko-KR" sz="14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h_N</a:t>
            </a:r>
            <a:r>
              <a:rPr lang="en-US" altLang="ko-KR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&gt; </a:t>
            </a:r>
            <a:r>
              <a:rPr lang="ko-KR" altLang="en-US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태그와 같답니다</a:t>
            </a:r>
            <a:r>
              <a:rPr lang="en-US" altLang="ko-KR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.</a:t>
            </a:r>
            <a:br>
              <a:rPr lang="en-US" altLang="ko-KR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br>
              <a:rPr lang="en-US" altLang="ko-KR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ko-KR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&lt;h3&gt;</a:t>
            </a:r>
            <a:r>
              <a:rPr lang="ko-KR" altLang="en-US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예를 들어 이 문장은 다음 문장과 헤딩 레벨이 똑같이 </a:t>
            </a:r>
            <a:r>
              <a:rPr lang="en-US" altLang="ko-KR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3</a:t>
            </a:r>
            <a:r>
              <a:rPr lang="ko-KR" altLang="en-US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이에요</a:t>
            </a:r>
            <a:r>
              <a:rPr lang="en-US" altLang="ko-KR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.&lt;/h3&gt;</a:t>
            </a:r>
            <a:br>
              <a:rPr lang="en-US" altLang="ko-KR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br>
              <a:rPr lang="en-US" altLang="ko-KR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ko-KR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### </a:t>
            </a:r>
            <a:r>
              <a:rPr lang="ko-KR" altLang="en-US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크기가 같은 걸로 확인할 수 있죠</a:t>
            </a:r>
            <a:r>
              <a:rPr lang="en-US" altLang="ko-KR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?</a:t>
            </a:r>
            <a:endParaRPr lang="ko-KR" altLang="en-US" sz="1000" b="0" dirty="0">
              <a:latin typeface="Lucida Console" panose="020B060904050402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20F712-3CF9-C1E0-C113-0DF6C2AB2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29</a:t>
            </a:fld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9E50A0A-3D80-1E29-4148-5EB1AF8754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314"/>
          <a:stretch/>
        </p:blipFill>
        <p:spPr>
          <a:xfrm>
            <a:off x="6096000" y="2207820"/>
            <a:ext cx="5887272" cy="372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88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0AE44-B34E-E146-98DE-1D27CBB7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8"/>
            <a:ext cx="10936447" cy="4870974"/>
          </a:xfrm>
        </p:spPr>
        <p:txBody>
          <a:bodyPr>
            <a:normAutofit/>
          </a:bodyPr>
          <a:lstStyle/>
          <a:p>
            <a:r>
              <a:rPr lang="en-US" altLang="ko-KR" sz="8000" dirty="0"/>
              <a:t>1. Git &amp; </a:t>
            </a:r>
            <a:r>
              <a:rPr lang="en-US" altLang="ko-KR" sz="8000" dirty="0" err="1"/>
              <a:t>Github</a:t>
            </a:r>
            <a:endParaRPr lang="ko-KR" altLang="en-US" sz="80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9DE131-C3F8-EFF5-C67B-12A38DDC0D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3A1A4C-5DEF-3E5E-BC5A-1982AACFE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FC7A91C-A83B-7156-F01A-9085A61CC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157" y="4231507"/>
            <a:ext cx="1648085" cy="164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F8D502C-7B04-3D4A-D38F-C5C9AD011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196" y="4127632"/>
            <a:ext cx="1697935" cy="175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936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D12EE-3BF7-F9DA-4353-015666143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2. Markdown, the Markup Language</a:t>
            </a:r>
            <a:br>
              <a:rPr kumimoji="0" lang="en-US" altLang="ko-KR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</a:br>
            <a:br>
              <a:rPr kumimoji="0" lang="en-US" altLang="ko-KR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</a:br>
            <a:r>
              <a:rPr kumimoji="0" lang="en-US" altLang="ko-KR" sz="22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- </a:t>
            </a:r>
            <a:r>
              <a:rPr kumimoji="0" lang="en-US" altLang="ko-KR" sz="2800" b="1" i="0" u="sng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Markdown</a:t>
            </a:r>
            <a:r>
              <a:rPr kumimoji="0" lang="ko-KR" altLang="en-US" sz="2800" b="1" i="0" u="sng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의 기초 문법들</a:t>
            </a:r>
            <a:br>
              <a:rPr lang="en-US" altLang="ko-KR" sz="2800" u="sng" dirty="0">
                <a:solidFill>
                  <a:srgbClr val="000000"/>
                </a:solidFill>
                <a:latin typeface="Malgun Gothic"/>
              </a:rPr>
            </a:br>
            <a:r>
              <a:rPr lang="en-US" altLang="ko-KR" sz="1000" b="0" dirty="0">
                <a:solidFill>
                  <a:srgbClr val="000000"/>
                </a:solidFill>
                <a:latin typeface="Malgun Gothic"/>
              </a:rPr>
              <a:t>	</a:t>
            </a:r>
            <a:br>
              <a:rPr lang="en-US" altLang="ko-KR" sz="1000" b="0" dirty="0">
                <a:solidFill>
                  <a:srgbClr val="000000"/>
                </a:solidFill>
                <a:latin typeface="Malgun Gothic"/>
              </a:rPr>
            </a:br>
            <a:r>
              <a:rPr lang="en-US" altLang="ko-KR" sz="2200" b="0" u="sng" dirty="0">
                <a:solidFill>
                  <a:srgbClr val="000000"/>
                </a:solidFill>
                <a:latin typeface="Malgun Gothic"/>
              </a:rPr>
              <a:t>3</a:t>
            </a:r>
            <a:r>
              <a:rPr lang="en-US" altLang="ko-KR" sz="2200" u="sng" dirty="0">
                <a:solidFill>
                  <a:srgbClr val="000000"/>
                </a:solidFill>
                <a:latin typeface="Malgun Gothic"/>
              </a:rPr>
              <a:t>. ordered list &amp; bullet list</a:t>
            </a:r>
            <a:br>
              <a:rPr lang="en-US" altLang="ko-KR" sz="2200" u="sng" dirty="0">
                <a:solidFill>
                  <a:srgbClr val="000000"/>
                </a:solidFill>
                <a:latin typeface="Malgun Gothic"/>
              </a:rPr>
            </a:br>
            <a:r>
              <a:rPr lang="en-US" altLang="ko-KR" sz="1000" b="0" dirty="0">
                <a:solidFill>
                  <a:srgbClr val="000000"/>
                </a:solidFill>
                <a:latin typeface="Malgun Gothic"/>
              </a:rPr>
              <a:t>	</a:t>
            </a:r>
            <a:br>
              <a:rPr lang="en-US" altLang="ko-KR" sz="2400" b="0" dirty="0">
                <a:solidFill>
                  <a:srgbClr val="000000"/>
                </a:solidFill>
                <a:latin typeface="Malgun Gothic"/>
              </a:rPr>
            </a:b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1. </a:t>
            </a:r>
            <a:r>
              <a:rPr lang="en-US" altLang="ko-KR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numberd</a:t>
            </a: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 list / ordered list</a:t>
            </a:r>
            <a:b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3. </a:t>
            </a:r>
            <a:r>
              <a:rPr lang="ko-KR" altLang="en-US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앞의 숫자는 무관하다</a:t>
            </a:r>
            <a:br>
              <a:rPr lang="ko-KR" altLang="en-US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0. </a:t>
            </a:r>
            <a:r>
              <a:rPr lang="ko-KR" altLang="en-US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자동으로 </a:t>
            </a:r>
            <a:r>
              <a:rPr lang="ko-KR" altLang="en-US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숫자값이</a:t>
            </a:r>
            <a:r>
              <a:rPr lang="ko-KR" altLang="en-US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 정렬된다</a:t>
            </a:r>
            <a:br>
              <a:rPr lang="ko-KR" altLang="en-US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ko-KR" altLang="en-US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1. </a:t>
            </a:r>
            <a:r>
              <a:rPr lang="ko-KR" altLang="en-US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들여쓰기도 가능하다</a:t>
            </a: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. </a:t>
            </a:r>
            <a:b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   2. </a:t>
            </a:r>
            <a:r>
              <a:rPr lang="ko-KR" altLang="en-US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근데 숫자는 초기화되네</a:t>
            </a: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.</a:t>
            </a:r>
            <a:b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b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b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- bullet list / unordered list</a:t>
            </a:r>
            <a:b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+ </a:t>
            </a:r>
            <a:r>
              <a:rPr lang="ko-KR" altLang="en-US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다양한 표현이 존재한다</a:t>
            </a: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.</a:t>
            </a:r>
            <a:b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* </a:t>
            </a:r>
            <a:r>
              <a:rPr lang="ko-KR" altLang="en-US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요것도 </a:t>
            </a:r>
            <a:r>
              <a:rPr lang="ko-KR" altLang="en-US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불렛</a:t>
            </a:r>
            <a:r>
              <a:rPr lang="ko-KR" altLang="en-US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 리스트로 번역된다</a:t>
            </a: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!</a:t>
            </a:r>
            <a:b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  * </a:t>
            </a:r>
            <a:r>
              <a:rPr lang="ko-KR" altLang="en-US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들여쓰기가 가능하다</a:t>
            </a: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!</a:t>
            </a:r>
            <a:b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    - </a:t>
            </a:r>
            <a:r>
              <a:rPr lang="ko-KR" altLang="en-US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여러 개를 섞어 쓸 수 있지만</a:t>
            </a:r>
            <a:br>
              <a:rPr lang="ko-KR" altLang="en-US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ko-KR" altLang="en-US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- </a:t>
            </a:r>
            <a:r>
              <a:rPr lang="ko-KR" altLang="en-US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가능하면 하나로 통일하자</a:t>
            </a:r>
            <a:endParaRPr lang="ko-KR" altLang="en-US" sz="1000" b="0" dirty="0">
              <a:latin typeface="Lucida Console" panose="020B060904050402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20F712-3CF9-C1E0-C113-0DF6C2AB2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30</a:t>
            </a:fld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52C3A5-FC49-3EEC-C126-57882DF3C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30563"/>
            <a:ext cx="5001541" cy="455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73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D12EE-3BF7-F9DA-4353-015666143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2. Markdown, the Markup Language</a:t>
            </a:r>
            <a:br>
              <a:rPr kumimoji="0" lang="en-US" altLang="ko-KR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</a:br>
            <a:br>
              <a:rPr kumimoji="0" lang="en-US" altLang="ko-KR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</a:br>
            <a:r>
              <a:rPr kumimoji="0" lang="en-US" altLang="ko-KR" sz="22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- </a:t>
            </a:r>
            <a:r>
              <a:rPr kumimoji="0" lang="en-US" altLang="ko-KR" sz="2800" b="1" i="0" u="sng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Markdown</a:t>
            </a:r>
            <a:r>
              <a:rPr kumimoji="0" lang="ko-KR" altLang="en-US" sz="2800" b="1" i="0" u="sng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의 기초 문법들</a:t>
            </a:r>
            <a:br>
              <a:rPr lang="en-US" altLang="ko-KR" sz="2800" u="sng" dirty="0">
                <a:solidFill>
                  <a:srgbClr val="000000"/>
                </a:solidFill>
                <a:latin typeface="Malgun Gothic"/>
              </a:rPr>
            </a:br>
            <a:r>
              <a:rPr lang="en-US" altLang="ko-KR" sz="1000" b="0" dirty="0">
                <a:solidFill>
                  <a:srgbClr val="000000"/>
                </a:solidFill>
                <a:latin typeface="Malgun Gothic"/>
              </a:rPr>
              <a:t>	</a:t>
            </a:r>
            <a:br>
              <a:rPr lang="en-US" altLang="ko-KR" sz="1000" b="0" dirty="0">
                <a:solidFill>
                  <a:srgbClr val="000000"/>
                </a:solidFill>
                <a:latin typeface="Malgun Gothic"/>
              </a:rPr>
            </a:br>
            <a:r>
              <a:rPr lang="en-US" altLang="ko-KR" sz="2200" b="0" u="sng" dirty="0">
                <a:solidFill>
                  <a:srgbClr val="000000"/>
                </a:solidFill>
                <a:latin typeface="Malgun Gothic"/>
              </a:rPr>
              <a:t>4</a:t>
            </a:r>
            <a:r>
              <a:rPr lang="en-US" altLang="ko-KR" sz="2200" u="sng" dirty="0">
                <a:solidFill>
                  <a:srgbClr val="000000"/>
                </a:solidFill>
                <a:latin typeface="Malgun Gothic"/>
              </a:rPr>
              <a:t>. </a:t>
            </a:r>
            <a:r>
              <a:rPr lang="ko-KR" altLang="en-US" sz="2200" u="sng" dirty="0">
                <a:solidFill>
                  <a:srgbClr val="000000"/>
                </a:solidFill>
                <a:latin typeface="Malgun Gothic"/>
              </a:rPr>
              <a:t>코드와 인용</a:t>
            </a:r>
            <a:br>
              <a:rPr lang="en-US" altLang="ko-KR" sz="2200" u="sng" dirty="0">
                <a:solidFill>
                  <a:srgbClr val="000000"/>
                </a:solidFill>
                <a:latin typeface="Malgun Gothic"/>
              </a:rPr>
            </a:br>
            <a:br>
              <a:rPr lang="en-US" altLang="ko-KR" sz="1600" u="sng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backtick</a:t>
            </a:r>
            <a:r>
              <a:rPr lang="ko-KR" altLang="en-US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을 사용하면 </a:t>
            </a: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`</a:t>
            </a:r>
            <a:r>
              <a:rPr lang="ko-KR" altLang="en-US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인라인 코드</a:t>
            </a: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`</a:t>
            </a:r>
            <a:r>
              <a:rPr lang="ko-KR" altLang="en-US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를 작성할 수 있고</a:t>
            </a: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b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b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```</a:t>
            </a:r>
            <a:b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"</a:t>
            </a:r>
            <a:r>
              <a:rPr lang="ko-KR" altLang="en-US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백틱을</a:t>
            </a:r>
            <a:r>
              <a:rPr lang="ko-KR" altLang="en-US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3</a:t>
            </a:r>
            <a:r>
              <a:rPr lang="ko-KR" altLang="en-US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개 쓰면 일케 코드 </a:t>
            </a:r>
            <a:r>
              <a:rPr lang="ko-KR" altLang="en-US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블럭</a:t>
            </a: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!"</a:t>
            </a:r>
            <a:b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```</a:t>
            </a:r>
            <a:b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b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```python</a:t>
            </a:r>
            <a:b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## </a:t>
            </a:r>
            <a:r>
              <a:rPr lang="en-US" altLang="ko-KR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sometiems</a:t>
            </a: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markdwon</a:t>
            </a: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 interpreter supports</a:t>
            </a:r>
            <a:b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msg = "</a:t>
            </a:r>
            <a:r>
              <a:rPr lang="ko-KR" altLang="en-US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이처럼 </a:t>
            </a: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Syntax Highlighting</a:t>
            </a:r>
            <a:r>
              <a:rPr lang="ko-KR" altLang="en-US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을 지원하기도 합니다</a:t>
            </a: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"</a:t>
            </a:r>
            <a:b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print(msg)</a:t>
            </a:r>
            <a:b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```</a:t>
            </a:r>
            <a:b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endParaRPr lang="ko-KR" altLang="en-US" sz="1000" b="0" dirty="0">
              <a:latin typeface="Lucida Console" panose="020B060904050402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20F712-3CF9-C1E0-C113-0DF6C2AB2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31</a:t>
            </a:fld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4A77B95-2613-1C25-5FF1-C15F7E28A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052" y="2797783"/>
            <a:ext cx="7983874" cy="27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965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D12EE-3BF7-F9DA-4353-015666143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2. Markdown, the Markup Language</a:t>
            </a:r>
            <a:br>
              <a:rPr kumimoji="0" lang="en-US" altLang="ko-KR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</a:br>
            <a:br>
              <a:rPr kumimoji="0" lang="en-US" altLang="ko-KR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</a:br>
            <a:r>
              <a:rPr kumimoji="0" lang="en-US" altLang="ko-KR" sz="22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- </a:t>
            </a:r>
            <a:r>
              <a:rPr kumimoji="0" lang="en-US" altLang="ko-KR" sz="2800" b="1" i="0" u="sng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Markdown</a:t>
            </a:r>
            <a:r>
              <a:rPr kumimoji="0" lang="ko-KR" altLang="en-US" sz="2800" b="1" i="0" u="sng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의 기초 문법들</a:t>
            </a:r>
            <a:br>
              <a:rPr lang="en-US" altLang="ko-KR" sz="2800" u="sng" dirty="0">
                <a:solidFill>
                  <a:srgbClr val="000000"/>
                </a:solidFill>
                <a:latin typeface="Malgun Gothic"/>
              </a:rPr>
            </a:br>
            <a:r>
              <a:rPr lang="en-US" altLang="ko-KR" sz="1000" b="0" dirty="0">
                <a:solidFill>
                  <a:srgbClr val="000000"/>
                </a:solidFill>
                <a:latin typeface="Malgun Gothic"/>
              </a:rPr>
              <a:t>	</a:t>
            </a:r>
            <a:br>
              <a:rPr lang="en-US" altLang="ko-KR" sz="1000" b="0" dirty="0">
                <a:solidFill>
                  <a:srgbClr val="000000"/>
                </a:solidFill>
                <a:latin typeface="Malgun Gothic"/>
              </a:rPr>
            </a:br>
            <a:r>
              <a:rPr lang="en-US" altLang="ko-KR" sz="2200" b="0" u="sng" dirty="0">
                <a:solidFill>
                  <a:srgbClr val="000000"/>
                </a:solidFill>
                <a:latin typeface="Malgun Gothic"/>
              </a:rPr>
              <a:t>4</a:t>
            </a:r>
            <a:r>
              <a:rPr lang="en-US" altLang="ko-KR" sz="2200" u="sng" dirty="0">
                <a:solidFill>
                  <a:srgbClr val="000000"/>
                </a:solidFill>
                <a:latin typeface="Malgun Gothic"/>
              </a:rPr>
              <a:t>. </a:t>
            </a:r>
            <a:r>
              <a:rPr lang="ko-KR" altLang="en-US" sz="2200" u="sng" dirty="0">
                <a:solidFill>
                  <a:srgbClr val="000000"/>
                </a:solidFill>
                <a:latin typeface="Malgun Gothic"/>
              </a:rPr>
              <a:t>코드와 인용</a:t>
            </a:r>
            <a:br>
              <a:rPr lang="en-US" altLang="ko-KR" sz="2200" u="sng" dirty="0">
                <a:solidFill>
                  <a:srgbClr val="000000"/>
                </a:solidFill>
                <a:latin typeface="Malgun Gothic"/>
              </a:rPr>
            </a:br>
            <a:r>
              <a:rPr lang="en-US" altLang="ko-KR" sz="1000" b="0" dirty="0">
                <a:solidFill>
                  <a:srgbClr val="000000"/>
                </a:solidFill>
                <a:latin typeface="Malgun Gothic"/>
              </a:rPr>
              <a:t>	</a:t>
            </a:r>
            <a:br>
              <a:rPr lang="en-US" altLang="ko-KR" sz="1600" b="0" dirty="0">
                <a:solidFill>
                  <a:srgbClr val="000000"/>
                </a:solidFill>
                <a:latin typeface="Malgun Gothic"/>
              </a:rPr>
            </a:b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&gt; </a:t>
            </a:r>
            <a:r>
              <a:rPr lang="ko-KR" altLang="en-US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요건 인용문입니다</a:t>
            </a: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.</a:t>
            </a:r>
            <a:b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&gt; </a:t>
            </a:r>
            <a:r>
              <a:rPr lang="ko-KR" altLang="en-US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영어로는 </a:t>
            </a: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quotes</a:t>
            </a:r>
            <a:r>
              <a:rPr lang="ko-KR" altLang="en-US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죠</a:t>
            </a: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.</a:t>
            </a:r>
            <a:b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&gt;&gt; </a:t>
            </a:r>
            <a:r>
              <a:rPr lang="ko-KR" altLang="en-US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인용문도 들여쓰기가 되니까</a:t>
            </a:r>
            <a:br>
              <a:rPr lang="ko-KR" altLang="en-US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&gt;&gt; </a:t>
            </a:r>
            <a:b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&gt;&gt; </a:t>
            </a:r>
            <a:r>
              <a:rPr lang="ko-KR" altLang="en-US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참고</a:t>
            </a:r>
            <a:br>
              <a:rPr lang="ko-KR" altLang="en-US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&gt;&gt; </a:t>
            </a:r>
            <a:r>
              <a:rPr lang="ko-KR" altLang="en-US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합시다</a:t>
            </a: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.</a:t>
            </a:r>
            <a:br>
              <a:rPr lang="en-US" altLang="ko-KR" sz="1600" b="0" dirty="0">
                <a:solidFill>
                  <a:srgbClr val="000000"/>
                </a:solidFill>
                <a:latin typeface="Malgun Gothic"/>
              </a:rPr>
            </a:br>
            <a:br>
              <a:rPr lang="en-US" altLang="ko-KR" sz="1600" b="0" dirty="0">
                <a:solidFill>
                  <a:srgbClr val="000000"/>
                </a:solidFill>
                <a:latin typeface="Malgun Gothic"/>
              </a:rPr>
            </a:br>
            <a:br>
              <a:rPr lang="en-US" altLang="ko-KR" sz="1600" b="0" dirty="0">
                <a:solidFill>
                  <a:srgbClr val="000000"/>
                </a:solidFill>
                <a:latin typeface="Malgun Gothic"/>
              </a:rPr>
            </a:br>
            <a:br>
              <a:rPr lang="en-US" altLang="ko-KR" sz="1600" b="0" dirty="0">
                <a:solidFill>
                  <a:srgbClr val="000000"/>
                </a:solidFill>
                <a:latin typeface="Malgun Gothic"/>
              </a:rPr>
            </a:br>
            <a:endParaRPr lang="ko-KR" altLang="en-US" sz="1000" b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20F712-3CF9-C1E0-C113-0DF6C2AB2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32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9E3FF0-0288-721D-C736-593990735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052" y="2624223"/>
            <a:ext cx="9464175" cy="218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609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D12EE-3BF7-F9DA-4353-015666143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2. Markdown, the Markup Language</a:t>
            </a:r>
            <a:br>
              <a:rPr kumimoji="0" lang="en-US" altLang="ko-KR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</a:br>
            <a:br>
              <a:rPr kumimoji="0" lang="en-US" altLang="ko-KR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</a:br>
            <a:r>
              <a:rPr kumimoji="0" lang="en-US" altLang="ko-KR" sz="22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- </a:t>
            </a:r>
            <a:r>
              <a:rPr kumimoji="0" lang="en-US" altLang="ko-KR" sz="2800" b="1" i="0" u="sng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Markdown</a:t>
            </a:r>
            <a:r>
              <a:rPr kumimoji="0" lang="ko-KR" altLang="en-US" sz="2800" b="1" i="0" u="sng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의 기초 문법들</a:t>
            </a:r>
            <a:br>
              <a:rPr lang="en-US" altLang="ko-KR" sz="2800" u="sng" dirty="0">
                <a:solidFill>
                  <a:srgbClr val="000000"/>
                </a:solidFill>
                <a:latin typeface="Malgun Gothic"/>
              </a:rPr>
            </a:br>
            <a:r>
              <a:rPr lang="en-US" altLang="ko-KR" sz="1000" b="0" dirty="0">
                <a:solidFill>
                  <a:srgbClr val="000000"/>
                </a:solidFill>
                <a:latin typeface="Malgun Gothic"/>
              </a:rPr>
              <a:t>	</a:t>
            </a:r>
            <a:br>
              <a:rPr lang="en-US" altLang="ko-KR" sz="1000" b="0" dirty="0">
                <a:solidFill>
                  <a:srgbClr val="000000"/>
                </a:solidFill>
                <a:latin typeface="Malgun Gothic"/>
              </a:rPr>
            </a:br>
            <a:r>
              <a:rPr lang="en-US" altLang="ko-KR" sz="2200" b="0" u="sng" dirty="0">
                <a:solidFill>
                  <a:srgbClr val="000000"/>
                </a:solidFill>
                <a:latin typeface="Malgun Gothic"/>
              </a:rPr>
              <a:t>5</a:t>
            </a:r>
            <a:r>
              <a:rPr lang="en-US" altLang="ko-KR" sz="2200" u="sng" dirty="0">
                <a:solidFill>
                  <a:srgbClr val="000000"/>
                </a:solidFill>
                <a:latin typeface="Malgun Gothic"/>
              </a:rPr>
              <a:t>. </a:t>
            </a:r>
            <a:r>
              <a:rPr lang="ko-KR" altLang="en-US" sz="2200" u="sng" dirty="0">
                <a:solidFill>
                  <a:srgbClr val="000000"/>
                </a:solidFill>
                <a:latin typeface="Malgun Gothic"/>
              </a:rPr>
              <a:t>구분선</a:t>
            </a:r>
            <a:br>
              <a:rPr lang="en-US" altLang="ko-KR" sz="2200" u="sng" dirty="0">
                <a:solidFill>
                  <a:srgbClr val="000000"/>
                </a:solidFill>
                <a:latin typeface="Malgun Gothic"/>
              </a:rPr>
            </a:br>
            <a:r>
              <a:rPr lang="en-US" altLang="ko-KR" sz="1000" b="0" dirty="0">
                <a:solidFill>
                  <a:srgbClr val="000000"/>
                </a:solidFill>
                <a:latin typeface="Malgun Gothic"/>
              </a:rPr>
              <a:t>	</a:t>
            </a:r>
            <a:br>
              <a:rPr lang="en-US" altLang="ko-KR" sz="1600" b="0" dirty="0">
                <a:solidFill>
                  <a:srgbClr val="000000"/>
                </a:solidFill>
                <a:latin typeface="Malgun Gothic"/>
              </a:rPr>
            </a:br>
            <a:r>
              <a:rPr lang="ko-KR" altLang="en-US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아래처럼 줄 </a:t>
            </a:r>
            <a:r>
              <a:rPr lang="ko-KR" altLang="en-US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세개</a:t>
            </a:r>
            <a:r>
              <a:rPr lang="ko-KR" altLang="en-US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ko-KR" altLang="en-US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그으면</a:t>
            </a:r>
            <a:br>
              <a:rPr lang="ko-KR" altLang="en-US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---</a:t>
            </a:r>
            <a:b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ko-KR" altLang="en-US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구분선</a:t>
            </a: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(Horizontal line)</a:t>
            </a:r>
            <a:r>
              <a:rPr lang="ko-KR" altLang="en-US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인데</a:t>
            </a: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b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b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ko-KR" altLang="en-US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위에 </a:t>
            </a: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Heading </a:t>
            </a:r>
            <a:r>
              <a:rPr lang="ko-KR" altLang="en-US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처리도 되었네요</a:t>
            </a: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?</a:t>
            </a:r>
            <a:b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b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ko-KR" altLang="en-US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아래는 그냥 </a:t>
            </a: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Horizontal line</a:t>
            </a:r>
            <a:r>
              <a:rPr lang="ko-KR" altLang="en-US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들</a:t>
            </a:r>
            <a:br>
              <a:rPr lang="ko-KR" altLang="en-US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br>
              <a:rPr lang="ko-KR" altLang="en-US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---</a:t>
            </a:r>
            <a:b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- - -</a:t>
            </a:r>
            <a:b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--------</a:t>
            </a:r>
            <a:b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***</a:t>
            </a:r>
            <a:b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* * *</a:t>
            </a:r>
            <a:br>
              <a:rPr lang="en-US" altLang="ko-KR" sz="1600" b="0" dirty="0">
                <a:solidFill>
                  <a:srgbClr val="000000"/>
                </a:solidFill>
                <a:latin typeface="Malgun Gothic"/>
              </a:rPr>
            </a:br>
            <a:br>
              <a:rPr lang="en-US" altLang="ko-KR" sz="1600" b="0" dirty="0">
                <a:solidFill>
                  <a:srgbClr val="000000"/>
                </a:solidFill>
                <a:latin typeface="Malgun Gothic"/>
              </a:rPr>
            </a:br>
            <a:br>
              <a:rPr lang="en-US" altLang="ko-KR" sz="1600" b="0" dirty="0">
                <a:solidFill>
                  <a:srgbClr val="000000"/>
                </a:solidFill>
                <a:latin typeface="Malgun Gothic"/>
              </a:rPr>
            </a:br>
            <a:br>
              <a:rPr lang="en-US" altLang="ko-KR" sz="1600" b="0" dirty="0">
                <a:solidFill>
                  <a:srgbClr val="000000"/>
                </a:solidFill>
                <a:latin typeface="Malgun Gothic"/>
              </a:rPr>
            </a:br>
            <a:br>
              <a:rPr lang="en-US" altLang="ko-KR" sz="1600" b="0" dirty="0">
                <a:solidFill>
                  <a:srgbClr val="000000"/>
                </a:solidFill>
                <a:latin typeface="Malgun Gothic"/>
              </a:rPr>
            </a:br>
            <a:endParaRPr lang="ko-KR" altLang="en-US" sz="1000" b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20F712-3CF9-C1E0-C113-0DF6C2AB2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33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8673E1-737A-3816-E663-6B5D790AC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36421"/>
            <a:ext cx="6029369" cy="289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688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D12EE-3BF7-F9DA-4353-01566614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8"/>
            <a:ext cx="6160021" cy="4870457"/>
          </a:xfrm>
        </p:spPr>
        <p:txBody>
          <a:bodyPr/>
          <a:lstStyle/>
          <a:p>
            <a:r>
              <a:rPr kumimoji="0" lang="en-US" altLang="ko-KR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2. Markdown, the Markup Language</a:t>
            </a:r>
            <a:br>
              <a:rPr kumimoji="0" lang="en-US" altLang="ko-KR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</a:br>
            <a:br>
              <a:rPr kumimoji="0" lang="en-US" altLang="ko-KR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</a:br>
            <a:r>
              <a:rPr kumimoji="0" lang="en-US" altLang="ko-KR" sz="22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- </a:t>
            </a:r>
            <a:r>
              <a:rPr kumimoji="0" lang="en-US" altLang="ko-KR" sz="2800" b="1" i="0" u="sng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Markdown</a:t>
            </a:r>
            <a:r>
              <a:rPr kumimoji="0" lang="ko-KR" altLang="en-US" sz="2800" b="1" i="0" u="sng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+mj-ea"/>
                <a:cs typeface="+mj-cs"/>
              </a:rPr>
              <a:t>의 기초 문법들</a:t>
            </a:r>
            <a:br>
              <a:rPr lang="en-US" altLang="ko-KR" sz="2800" u="sng" dirty="0">
                <a:solidFill>
                  <a:srgbClr val="000000"/>
                </a:solidFill>
                <a:latin typeface="Malgun Gothic"/>
              </a:rPr>
            </a:br>
            <a:r>
              <a:rPr lang="en-US" altLang="ko-KR" sz="1000" b="0" dirty="0">
                <a:solidFill>
                  <a:srgbClr val="000000"/>
                </a:solidFill>
                <a:latin typeface="Malgun Gothic"/>
              </a:rPr>
              <a:t>	</a:t>
            </a:r>
            <a:br>
              <a:rPr lang="en-US" altLang="ko-KR" sz="1000" b="0" dirty="0">
                <a:solidFill>
                  <a:srgbClr val="000000"/>
                </a:solidFill>
                <a:latin typeface="Malgun Gothic"/>
              </a:rPr>
            </a:br>
            <a:r>
              <a:rPr lang="en-US" altLang="ko-KR" sz="2200" b="0" u="sng" dirty="0">
                <a:solidFill>
                  <a:srgbClr val="000000"/>
                </a:solidFill>
                <a:latin typeface="Malgun Gothic"/>
              </a:rPr>
              <a:t>6</a:t>
            </a:r>
            <a:r>
              <a:rPr lang="en-US" altLang="ko-KR" sz="2200" u="sng" dirty="0">
                <a:solidFill>
                  <a:srgbClr val="000000"/>
                </a:solidFill>
                <a:latin typeface="Malgun Gothic"/>
              </a:rPr>
              <a:t>. </a:t>
            </a:r>
            <a:r>
              <a:rPr lang="ko-KR" altLang="en-US" sz="2200" u="sng" dirty="0">
                <a:solidFill>
                  <a:srgbClr val="000000"/>
                </a:solidFill>
                <a:latin typeface="Malgun Gothic"/>
              </a:rPr>
              <a:t>링크</a:t>
            </a:r>
            <a:br>
              <a:rPr lang="en-US" altLang="ko-KR" sz="2200" u="sng" dirty="0">
                <a:solidFill>
                  <a:srgbClr val="000000"/>
                </a:solidFill>
                <a:latin typeface="Malgun Gothic"/>
              </a:rPr>
            </a:br>
            <a:r>
              <a:rPr lang="en-US" altLang="ko-KR" sz="1000" b="0" dirty="0">
                <a:solidFill>
                  <a:srgbClr val="000000"/>
                </a:solidFill>
                <a:latin typeface="Malgun Gothic"/>
              </a:rPr>
              <a:t>	</a:t>
            </a:r>
            <a:br>
              <a:rPr lang="en-US" altLang="ko-KR" sz="1600" b="0" dirty="0">
                <a:solidFill>
                  <a:srgbClr val="000000"/>
                </a:solidFill>
                <a:latin typeface="Malgun Gothic"/>
              </a:rPr>
            </a:br>
            <a:r>
              <a:rPr lang="en-US" altLang="ko-KR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### </a:t>
            </a:r>
            <a:r>
              <a:rPr lang="ko-KR" altLang="en-US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총정리</a:t>
            </a:r>
            <a:br>
              <a:rPr lang="ko-KR" altLang="en-US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ko-KR" altLang="en-US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**이렇게** *</a:t>
            </a:r>
            <a:r>
              <a:rPr lang="en-US" altLang="ko-KR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Markdown*</a:t>
            </a:r>
            <a:r>
              <a:rPr lang="ko-KR" altLang="en-US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문법을 </a:t>
            </a:r>
            <a:r>
              <a:rPr lang="ko-KR" altLang="en-US" sz="14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익혀두면</a:t>
            </a:r>
            <a:r>
              <a:rPr lang="ko-KR" altLang="en-US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 ***편하게*** 사용할 수 </a:t>
            </a:r>
            <a:r>
              <a:rPr lang="ko-KR" altLang="en-US" sz="14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있구요</a:t>
            </a:r>
            <a:r>
              <a:rPr lang="en-US" altLang="ko-KR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.</a:t>
            </a:r>
            <a:br>
              <a:rPr lang="en-US" altLang="ko-KR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br>
              <a:rPr lang="en-US" altLang="ko-KR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ko-KR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&lt;u&gt;</a:t>
            </a:r>
            <a:r>
              <a:rPr lang="ko-KR" altLang="en-US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혹시라도</a:t>
            </a:r>
            <a:r>
              <a:rPr lang="en-US" altLang="ko-KR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&lt;/u&gt; </a:t>
            </a:r>
            <a:r>
              <a:rPr lang="ko-KR" altLang="en-US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더 궁금한 게 있다면</a:t>
            </a:r>
            <a:r>
              <a:rPr lang="en-US" altLang="ko-KR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, [</a:t>
            </a:r>
            <a:r>
              <a:rPr lang="ko-KR" altLang="en-US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공식 페이지</a:t>
            </a:r>
            <a:r>
              <a:rPr lang="en-US" altLang="ko-KR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](https://daringfireball.net/projects/markdown/syntax#p)</a:t>
            </a:r>
            <a:r>
              <a:rPr lang="ko-KR" altLang="en-US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를 참고하시거나</a:t>
            </a:r>
            <a:r>
              <a:rPr lang="en-US" altLang="ko-KR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br>
              <a:rPr lang="en-US" altLang="ko-KR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ko-KR" altLang="en-US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편하게 </a:t>
            </a:r>
            <a:r>
              <a:rPr lang="en-US" altLang="ko-KR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`</a:t>
            </a:r>
            <a:r>
              <a:rPr lang="ko-KR" altLang="en-US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질문</a:t>
            </a:r>
            <a:r>
              <a:rPr lang="en-US" altLang="ko-KR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`</a:t>
            </a:r>
            <a:r>
              <a:rPr lang="ko-KR" altLang="en-US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해주세요</a:t>
            </a:r>
            <a:r>
              <a:rPr lang="en-US" altLang="ko-KR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!</a:t>
            </a:r>
            <a:br>
              <a:rPr lang="en-US" altLang="ko-KR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br>
              <a:rPr lang="en-US" altLang="ko-KR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ko-KR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&gt; </a:t>
            </a:r>
            <a:r>
              <a:rPr lang="ko-KR" altLang="en-US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아래는 제 </a:t>
            </a:r>
            <a:r>
              <a:rPr lang="ko-KR" altLang="en-US" sz="14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깃헙</a:t>
            </a:r>
            <a:r>
              <a:rPr lang="ko-KR" altLang="en-US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 링크입니다</a:t>
            </a:r>
            <a:r>
              <a:rPr lang="en-US" altLang="ko-KR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.</a:t>
            </a:r>
            <a:br>
              <a:rPr lang="en-US" altLang="ko-KR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ko-KR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&gt;&gt; [Jongbin-kr.github.io](Jongbin-kr.github.io)</a:t>
            </a:r>
            <a:br>
              <a:rPr lang="en-US" altLang="ko-KR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br>
              <a:rPr lang="en-US" altLang="ko-KR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ko-KR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```python</a:t>
            </a:r>
            <a:br>
              <a:rPr lang="en-US" altLang="ko-KR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ko-KR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while True: </a:t>
            </a:r>
            <a:br>
              <a:rPr lang="en-US" altLang="ko-KR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ko-KR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    if end:</a:t>
            </a:r>
            <a:br>
              <a:rPr lang="en-US" altLang="ko-KR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ko-KR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print('Danke')</a:t>
            </a:r>
            <a:br>
              <a:rPr lang="en-US" altLang="ko-KR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ko-KR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    else:</a:t>
            </a:r>
            <a:br>
              <a:rPr lang="en-US" altLang="ko-KR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ko-KR" sz="14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continue</a:t>
            </a:r>
            <a:b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ko-KR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```</a:t>
            </a:r>
            <a:br>
              <a:rPr lang="en-US" altLang="ko-KR" sz="1600" b="0" dirty="0">
                <a:solidFill>
                  <a:srgbClr val="000000"/>
                </a:solidFill>
                <a:latin typeface="Malgun Gothic"/>
              </a:rPr>
            </a:br>
            <a:br>
              <a:rPr lang="en-US" altLang="ko-KR" sz="1600" b="0" dirty="0">
                <a:solidFill>
                  <a:srgbClr val="000000"/>
                </a:solidFill>
                <a:latin typeface="Malgun Gothic"/>
              </a:rPr>
            </a:br>
            <a:br>
              <a:rPr lang="en-US" altLang="ko-KR" sz="1600" b="0" dirty="0">
                <a:solidFill>
                  <a:srgbClr val="000000"/>
                </a:solidFill>
                <a:latin typeface="Malgun Gothic"/>
              </a:rPr>
            </a:br>
            <a:br>
              <a:rPr lang="en-US" altLang="ko-KR" sz="1600" b="0" dirty="0">
                <a:solidFill>
                  <a:srgbClr val="000000"/>
                </a:solidFill>
                <a:latin typeface="Malgun Gothic"/>
              </a:rPr>
            </a:br>
            <a:br>
              <a:rPr lang="en-US" altLang="ko-KR" sz="1600" b="0" dirty="0">
                <a:solidFill>
                  <a:srgbClr val="000000"/>
                </a:solidFill>
                <a:latin typeface="Malgun Gothic"/>
              </a:rPr>
            </a:br>
            <a:endParaRPr lang="ko-KR" altLang="en-US" sz="1000" b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20F712-3CF9-C1E0-C113-0DF6C2AB2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34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FF5F2B-226D-157F-91B6-9DCCE3E1F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862" y="2929874"/>
            <a:ext cx="5879059" cy="349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496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E73F1-5071-463B-66AF-EEDB7503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11165480" cy="4870974"/>
          </a:xfrm>
        </p:spPr>
        <p:txBody>
          <a:bodyPr/>
          <a:lstStyle/>
          <a:p>
            <a:r>
              <a:rPr lang="en-US" altLang="ko-KR" dirty="0"/>
              <a:t>3. Terminal Basic (w/ Git bash)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68F524-F938-747A-71AB-387398E6FC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C1600D-C4C3-625A-63FC-3D40F3DC2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35</a:t>
            </a:fld>
            <a:endParaRPr lang="en-US"/>
          </a:p>
        </p:txBody>
      </p:sp>
      <p:pic>
        <p:nvPicPr>
          <p:cNvPr id="2050" name="Picture 2" descr="Git] Git Bash 설치하기">
            <a:extLst>
              <a:ext uri="{FF2B5EF4-FFF2-40B4-BE49-F238E27FC236}">
                <a16:creationId xmlns:a16="http://schemas.microsoft.com/office/drawing/2014/main" id="{355CF6AB-145A-E0E9-0E34-76690E7CE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646" y="2673407"/>
            <a:ext cx="30956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8717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88308-DB90-7BF0-F9B8-2E651FFB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7"/>
            <a:ext cx="11276801" cy="4870457"/>
          </a:xfrm>
        </p:spPr>
        <p:txBody>
          <a:bodyPr/>
          <a:lstStyle/>
          <a:p>
            <a:r>
              <a:rPr lang="en-US" altLang="ko-KR" sz="2000" b="0" dirty="0"/>
              <a:t>3. Terminal Basic (w/ Git bash)</a:t>
            </a:r>
            <a:br>
              <a:rPr lang="en-US" altLang="ko-KR" u="sng" dirty="0"/>
            </a:br>
            <a:r>
              <a:rPr lang="en-US" altLang="ko-KR" sz="2000" b="0" dirty="0"/>
              <a:t>	</a:t>
            </a:r>
            <a:br>
              <a:rPr lang="en-US" altLang="ko-KR" sz="2000" b="0" u="sng" dirty="0"/>
            </a:br>
            <a:r>
              <a:rPr lang="en-US" altLang="ko-KR" sz="2800" b="0" dirty="0"/>
              <a:t>- </a:t>
            </a:r>
            <a:r>
              <a:rPr lang="ko-KR" altLang="en-US" sz="2800" u="sng" dirty="0"/>
              <a:t>터미널</a:t>
            </a:r>
            <a:r>
              <a:rPr lang="en-US" altLang="ko-KR" sz="2800" u="sng" dirty="0"/>
              <a:t>(CLI, </a:t>
            </a:r>
            <a:r>
              <a:rPr lang="en-US" altLang="ko-KR" sz="1600" u="sng" dirty="0"/>
              <a:t>Command Line Interface</a:t>
            </a:r>
            <a:r>
              <a:rPr lang="en-US" altLang="ko-KR" sz="2800" u="sng" dirty="0"/>
              <a:t>)</a:t>
            </a:r>
            <a:r>
              <a:rPr lang="ko-KR" altLang="en-US" sz="2800" u="sng" dirty="0"/>
              <a:t>를 왜 </a:t>
            </a:r>
            <a:r>
              <a:rPr lang="ko-KR" altLang="en-US" sz="2800" u="sng" dirty="0" err="1"/>
              <a:t>써야할까</a:t>
            </a:r>
            <a:r>
              <a:rPr lang="en-US" altLang="ko-KR" sz="2800" u="sng" dirty="0"/>
              <a:t>?</a:t>
            </a:r>
            <a:br>
              <a:rPr lang="en-US" altLang="ko-KR" sz="2800" u="sng" dirty="0"/>
            </a:br>
            <a:r>
              <a:rPr lang="en-US" altLang="ko-KR" sz="1000" b="0" dirty="0"/>
              <a:t>	</a:t>
            </a:r>
            <a:br>
              <a:rPr lang="en-US" altLang="ko-KR" sz="2200" b="0" dirty="0"/>
            </a:br>
            <a:r>
              <a:rPr lang="en-US" altLang="ko-KR" sz="2200" b="0" dirty="0"/>
              <a:t>	- </a:t>
            </a:r>
            <a:r>
              <a:rPr lang="ko-KR" altLang="en-US" sz="2200" b="0" dirty="0"/>
              <a:t>사실 우리가 한 명령어들</a:t>
            </a:r>
            <a:r>
              <a:rPr lang="en-US" altLang="ko-KR" sz="2200" b="0" dirty="0"/>
              <a:t> </a:t>
            </a:r>
            <a:r>
              <a:rPr lang="ko-KR" altLang="en-US" sz="2200" b="0" dirty="0"/>
              <a:t>전부 </a:t>
            </a:r>
            <a:r>
              <a:rPr lang="en-US" altLang="ko-KR" sz="2200" b="0" dirty="0"/>
              <a:t>GUI</a:t>
            </a:r>
            <a:r>
              <a:rPr lang="en-US" altLang="ko-KR" sz="1600" b="0" dirty="0"/>
              <a:t>(Graphic User Interface)</a:t>
            </a:r>
            <a:r>
              <a:rPr lang="ko-KR" altLang="en-US" sz="2200" b="0" dirty="0"/>
              <a:t>에서도 가능</a:t>
            </a:r>
            <a:br>
              <a:rPr lang="en-US" altLang="ko-KR" sz="2200" b="0" dirty="0"/>
            </a:br>
            <a:r>
              <a:rPr lang="en-US" altLang="ko-KR" sz="1000" b="0" dirty="0"/>
              <a:t>	</a:t>
            </a:r>
            <a:br>
              <a:rPr lang="en-US" altLang="ko-KR" sz="2200" b="0" dirty="0"/>
            </a:br>
            <a:r>
              <a:rPr lang="en-US" altLang="ko-KR" sz="2200" b="0" dirty="0"/>
              <a:t>	- </a:t>
            </a:r>
            <a:r>
              <a:rPr lang="ko-KR" altLang="en-US" sz="2200" b="0" dirty="0"/>
              <a:t>그럼에도 </a:t>
            </a:r>
            <a:r>
              <a:rPr lang="ko-KR" altLang="en-US" sz="2200" b="0" dirty="0" err="1"/>
              <a:t>한줄</a:t>
            </a:r>
            <a:r>
              <a:rPr lang="ko-KR" altLang="en-US" sz="2200" b="0" dirty="0"/>
              <a:t> </a:t>
            </a:r>
            <a:r>
              <a:rPr lang="ko-KR" altLang="en-US" sz="2200" b="0" dirty="0" err="1"/>
              <a:t>한줄</a:t>
            </a:r>
            <a:r>
              <a:rPr lang="ko-KR" altLang="en-US" sz="2200" b="0" dirty="0"/>
              <a:t> 명령어로 쓰는 이유는</a:t>
            </a:r>
            <a:r>
              <a:rPr lang="en-US" altLang="ko-KR" sz="2200" b="0" dirty="0"/>
              <a:t>?</a:t>
            </a:r>
            <a:br>
              <a:rPr lang="en-US" altLang="ko-KR" sz="2200" b="0" dirty="0"/>
            </a:br>
            <a:r>
              <a:rPr lang="en-US" altLang="ko-KR" sz="1000" b="0" dirty="0"/>
              <a:t>	</a:t>
            </a:r>
            <a:br>
              <a:rPr lang="en-US" altLang="ko-KR" sz="2200" b="0" dirty="0"/>
            </a:br>
            <a:r>
              <a:rPr lang="en-US" altLang="ko-KR" sz="2200" b="0" dirty="0"/>
              <a:t>		- </a:t>
            </a:r>
            <a:r>
              <a:rPr lang="ko-KR" altLang="en-US" sz="2200" b="0" dirty="0"/>
              <a:t>익숙해지면 편하</a:t>
            </a:r>
            <a:r>
              <a:rPr lang="en-US" altLang="ko-KR" sz="2200" b="0" dirty="0"/>
              <a:t>(</a:t>
            </a:r>
            <a:r>
              <a:rPr lang="ko-KR" altLang="en-US" sz="2200" b="0" dirty="0" err="1"/>
              <a:t>다고</a:t>
            </a:r>
            <a:r>
              <a:rPr lang="ko-KR" altLang="en-US" sz="2200" b="0" dirty="0"/>
              <a:t> 함</a:t>
            </a:r>
            <a:r>
              <a:rPr lang="en-US" altLang="ko-KR" sz="2200" b="0" dirty="0"/>
              <a:t>)</a:t>
            </a:r>
            <a:br>
              <a:rPr lang="en-US" altLang="ko-KR" sz="2200" b="0" dirty="0"/>
            </a:br>
            <a:r>
              <a:rPr lang="en-US" altLang="ko-KR" sz="500" b="0" dirty="0"/>
              <a:t>	</a:t>
            </a:r>
            <a:br>
              <a:rPr lang="en-US" altLang="ko-KR" sz="2200" b="0" dirty="0"/>
            </a:br>
            <a:r>
              <a:rPr lang="en-US" altLang="ko-KR" sz="2200" b="0" dirty="0"/>
              <a:t>		- </a:t>
            </a:r>
            <a:r>
              <a:rPr lang="ko-KR" altLang="en-US" sz="2200" b="0" dirty="0"/>
              <a:t>코드 환경과 통합하기 좋음 </a:t>
            </a:r>
            <a:r>
              <a:rPr lang="en-US" altLang="ko-KR" sz="2200" b="0" dirty="0"/>
              <a:t>(ex. </a:t>
            </a:r>
            <a:r>
              <a:rPr lang="en-US" altLang="ko-KR" sz="2200" b="0" dirty="0">
                <a:solidFill>
                  <a:schemeClr val="bg2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!git clone ~~ </a:t>
            </a:r>
            <a:r>
              <a:rPr lang="en-US" altLang="ko-KR" sz="2200" b="0" dirty="0"/>
              <a:t>in </a:t>
            </a:r>
            <a:r>
              <a:rPr lang="en-US" altLang="ko-KR" sz="2200" b="0" dirty="0" err="1"/>
              <a:t>Jupyter</a:t>
            </a:r>
            <a:r>
              <a:rPr lang="en-US" altLang="ko-KR" sz="2200" b="0" dirty="0"/>
              <a:t>)</a:t>
            </a:r>
            <a:br>
              <a:rPr lang="en-US" altLang="ko-KR" sz="2200" b="0" dirty="0"/>
            </a:br>
            <a:r>
              <a:rPr lang="en-US" altLang="ko-KR" sz="500" b="0" dirty="0"/>
              <a:t>	</a:t>
            </a:r>
            <a:br>
              <a:rPr lang="en-US" altLang="ko-KR" sz="2200" b="0" dirty="0"/>
            </a:br>
            <a:r>
              <a:rPr lang="en-US" altLang="ko-KR" sz="2200" b="0" dirty="0"/>
              <a:t>		- </a:t>
            </a:r>
            <a:r>
              <a:rPr lang="en-US" altLang="ko-KR" sz="2200" b="0" dirty="0" err="1"/>
              <a:t>ssh</a:t>
            </a:r>
            <a:r>
              <a:rPr lang="en-US" altLang="ko-KR" sz="2200" b="0" dirty="0"/>
              <a:t>,</a:t>
            </a:r>
            <a:r>
              <a:rPr lang="ko-KR" altLang="en-US" sz="2200" b="0" dirty="0"/>
              <a:t> </a:t>
            </a:r>
            <a:r>
              <a:rPr lang="en-US" altLang="ko-KR" sz="2200" b="0" dirty="0"/>
              <a:t>AWS</a:t>
            </a:r>
            <a:r>
              <a:rPr lang="ko-KR" altLang="en-US" sz="2200" b="0" dirty="0"/>
              <a:t> 등 서버 환경</a:t>
            </a:r>
            <a:br>
              <a:rPr lang="en-US" altLang="ko-KR" sz="2200" b="0" dirty="0"/>
            </a:br>
            <a:r>
              <a:rPr lang="en-US" altLang="ko-KR" sz="1000" b="0" dirty="0"/>
              <a:t>		</a:t>
            </a:r>
            <a:br>
              <a:rPr lang="en-US" altLang="ko-KR" sz="2200" b="0" dirty="0"/>
            </a:br>
            <a:r>
              <a:rPr lang="en-US" altLang="ko-KR" sz="2200" b="0" dirty="0"/>
              <a:t>	- </a:t>
            </a:r>
            <a:r>
              <a:rPr lang="ko-KR" altLang="en-US" sz="2200" b="0" dirty="0"/>
              <a:t>특히</a:t>
            </a:r>
            <a:r>
              <a:rPr lang="en-US" altLang="ko-KR" sz="2200" b="0" dirty="0"/>
              <a:t>, UNIX </a:t>
            </a:r>
            <a:r>
              <a:rPr lang="ko-KR" altLang="en-US" sz="2200" b="0" dirty="0"/>
              <a:t>계열의 기본 터미널인 </a:t>
            </a:r>
            <a:r>
              <a:rPr lang="en-US" altLang="ko-KR" sz="2200" b="0" dirty="0"/>
              <a:t>Bash Shell</a:t>
            </a:r>
            <a:r>
              <a:rPr lang="ko-KR" altLang="en-US" sz="2200" b="0" dirty="0"/>
              <a:t>은 그 성능이 막강하다</a:t>
            </a:r>
            <a:r>
              <a:rPr lang="en-US" altLang="ko-KR" sz="2200" b="0" dirty="0"/>
              <a:t>!</a:t>
            </a:r>
            <a:br>
              <a:rPr lang="en-US" altLang="ko-KR" sz="2200" b="0" dirty="0"/>
            </a:br>
            <a:r>
              <a:rPr lang="en-US" altLang="ko-KR" sz="500" b="0" dirty="0"/>
              <a:t>	</a:t>
            </a:r>
            <a:br>
              <a:rPr lang="en-US" altLang="ko-KR" sz="2200" b="0" dirty="0"/>
            </a:br>
            <a:r>
              <a:rPr lang="en-US" altLang="ko-KR" sz="2200" b="0" dirty="0"/>
              <a:t>		- </a:t>
            </a:r>
            <a:r>
              <a:rPr lang="ko-KR" altLang="en-US" sz="2200" b="0" dirty="0"/>
              <a:t>조건문</a:t>
            </a:r>
            <a:r>
              <a:rPr lang="en-US" altLang="ko-KR" sz="2200" b="0" dirty="0"/>
              <a:t>, </a:t>
            </a:r>
            <a:r>
              <a:rPr lang="ko-KR" altLang="en-US" sz="2200" b="0" dirty="0" err="1"/>
              <a:t>반복문</a:t>
            </a:r>
            <a:r>
              <a:rPr lang="en-US" altLang="ko-KR" sz="2200" b="0" dirty="0"/>
              <a:t>, </a:t>
            </a:r>
            <a:r>
              <a:rPr lang="ko-KR" altLang="en-US" sz="2200" b="0" dirty="0" err="1"/>
              <a:t>정규식</a:t>
            </a:r>
            <a:r>
              <a:rPr lang="en-US" altLang="ko-KR" sz="2200" b="0" dirty="0"/>
              <a:t>(grep)</a:t>
            </a:r>
            <a:r>
              <a:rPr lang="ko-KR" altLang="en-US" sz="2200" b="0" dirty="0"/>
              <a:t> 등등 사용가능</a:t>
            </a:r>
            <a:r>
              <a:rPr lang="en-US" altLang="ko-KR" sz="2200" b="0" dirty="0"/>
              <a:t>!</a:t>
            </a:r>
            <a:br>
              <a:rPr lang="en-US" altLang="ko-KR" sz="2200" b="0" dirty="0"/>
            </a:br>
            <a:br>
              <a:rPr lang="en-US" altLang="ko-KR" sz="2200" b="0" dirty="0"/>
            </a:br>
            <a:br>
              <a:rPr lang="en-US" altLang="ko-KR" sz="2000" b="0" u="sng" dirty="0"/>
            </a:br>
            <a:br>
              <a:rPr lang="en-US" altLang="ko-KR" sz="2000" b="0" dirty="0"/>
            </a:br>
            <a:endParaRPr lang="ko-KR" altLang="en-US" sz="2000" b="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DCC9E12-5339-B622-D28C-F2BC25F9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009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88308-DB90-7BF0-F9B8-2E651FFB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7"/>
            <a:ext cx="11276801" cy="4870457"/>
          </a:xfrm>
        </p:spPr>
        <p:txBody>
          <a:bodyPr/>
          <a:lstStyle/>
          <a:p>
            <a:r>
              <a:rPr lang="en-US" altLang="ko-KR" sz="2000" b="0" dirty="0"/>
              <a:t>3. Terminal Basic (w/ Git bash)</a:t>
            </a:r>
            <a:br>
              <a:rPr lang="en-US" altLang="ko-KR" u="sng" dirty="0"/>
            </a:br>
            <a:r>
              <a:rPr lang="en-US" altLang="ko-KR" sz="2000" b="0" dirty="0"/>
              <a:t>	</a:t>
            </a:r>
            <a:br>
              <a:rPr lang="en-US" altLang="ko-KR" sz="2000" b="0" u="sng" dirty="0"/>
            </a:br>
            <a:r>
              <a:rPr lang="en-US" altLang="ko-KR" sz="2800" b="0" dirty="0"/>
              <a:t>- </a:t>
            </a:r>
            <a:r>
              <a:rPr lang="ko-KR" altLang="en-US" sz="2800" u="sng" dirty="0"/>
              <a:t>사실 저도 기초적인 명령어밖에 잘 몰라요</a:t>
            </a:r>
            <a:br>
              <a:rPr lang="en-US" altLang="ko-KR" sz="2800" u="sng" dirty="0"/>
            </a:br>
            <a:r>
              <a:rPr lang="en-US" altLang="ko-KR" sz="1000" b="0" dirty="0"/>
              <a:t>	</a:t>
            </a:r>
            <a:br>
              <a:rPr lang="en-US" altLang="ko-KR" sz="2200" b="0" dirty="0"/>
            </a:br>
            <a:r>
              <a:rPr lang="en-US" altLang="ko-KR" sz="2200" b="0" dirty="0"/>
              <a:t>	</a:t>
            </a:r>
            <a:r>
              <a:rPr lang="en-US" altLang="ko-KR" sz="2200" dirty="0">
                <a:solidFill>
                  <a:schemeClr val="bg1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$ </a:t>
            </a:r>
            <a:r>
              <a:rPr lang="en-US" altLang="ko-KR" sz="2200" dirty="0" err="1">
                <a:solidFill>
                  <a:schemeClr val="bg1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pwd</a:t>
            </a:r>
            <a:r>
              <a:rPr lang="en-US" altLang="ko-KR" sz="2200" dirty="0">
                <a:solidFill>
                  <a:schemeClr val="bg1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 </a:t>
            </a:r>
            <a:r>
              <a:rPr lang="en-US" altLang="ko-KR" sz="2200" b="0" dirty="0"/>
              <a:t> print working directory</a:t>
            </a:r>
            <a:br>
              <a:rPr lang="en-US" altLang="ko-KR" sz="2200" b="0" dirty="0"/>
            </a:br>
            <a:r>
              <a:rPr lang="en-US" altLang="ko-KR" sz="1000" b="0" dirty="0"/>
              <a:t>		</a:t>
            </a:r>
            <a:br>
              <a:rPr lang="en-US" altLang="ko-KR" sz="2200" b="0" dirty="0"/>
            </a:br>
            <a:r>
              <a:rPr lang="en-US" altLang="ko-KR" sz="2200" b="0" dirty="0"/>
              <a:t>	</a:t>
            </a:r>
            <a:r>
              <a:rPr lang="en-US" altLang="ko-KR" sz="2200" dirty="0">
                <a:solidFill>
                  <a:schemeClr val="bg1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$ cd 	 </a:t>
            </a:r>
            <a:r>
              <a:rPr lang="en-US" altLang="ko-KR" sz="2200" b="0" dirty="0"/>
              <a:t>change working directory</a:t>
            </a:r>
            <a:br>
              <a:rPr lang="en-US" altLang="ko-KR" sz="2200" b="0" dirty="0"/>
            </a:br>
            <a:r>
              <a:rPr lang="en-US" altLang="ko-KR" sz="1000" b="0" dirty="0"/>
              <a:t>		</a:t>
            </a:r>
            <a:br>
              <a:rPr lang="en-US" altLang="ko-KR" sz="2200" b="0" dirty="0"/>
            </a:br>
            <a:r>
              <a:rPr lang="en-US" altLang="ko-KR" sz="2200" b="0" dirty="0"/>
              <a:t>	</a:t>
            </a:r>
            <a:r>
              <a:rPr lang="en-US" altLang="ko-KR" sz="2200" b="0" dirty="0">
                <a:solidFill>
                  <a:schemeClr val="bg1"/>
                </a:solidFill>
                <a:highlight>
                  <a:srgbClr val="000000"/>
                </a:highlight>
              </a:rPr>
              <a:t>$ ls 	  </a:t>
            </a:r>
            <a:r>
              <a:rPr lang="en-US" altLang="ko-KR" sz="2200" b="0" dirty="0"/>
              <a:t>list segments</a:t>
            </a:r>
            <a:br>
              <a:rPr lang="en-US" altLang="ko-KR" sz="2200" b="0" dirty="0"/>
            </a:br>
            <a:r>
              <a:rPr lang="en-US" altLang="ko-KR" sz="1000" b="0" dirty="0"/>
              <a:t>		</a:t>
            </a:r>
            <a:br>
              <a:rPr lang="en-US" altLang="ko-KR" sz="2200" b="0" dirty="0"/>
            </a:br>
            <a:r>
              <a:rPr lang="en-US" altLang="ko-KR" sz="2200" b="0" dirty="0"/>
              <a:t>	</a:t>
            </a:r>
            <a:r>
              <a:rPr lang="en-US" altLang="ko-KR" sz="2200" b="0" dirty="0">
                <a:solidFill>
                  <a:schemeClr val="bg1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$ touch [filename]</a:t>
            </a:r>
            <a:r>
              <a:rPr lang="en-US" altLang="ko-KR" sz="2200" b="0" dirty="0"/>
              <a:t>	</a:t>
            </a:r>
            <a:r>
              <a:rPr lang="ko-KR" altLang="en-US" sz="2200" b="0" dirty="0"/>
              <a:t>빈 파일을 만든다</a:t>
            </a:r>
            <a:br>
              <a:rPr lang="en-US" altLang="ko-KR" sz="2200" b="0" dirty="0"/>
            </a:br>
            <a:r>
              <a:rPr lang="en-US" altLang="ko-KR" sz="1000" b="0" dirty="0"/>
              <a:t>		</a:t>
            </a:r>
            <a:br>
              <a:rPr lang="en-US" altLang="ko-KR" sz="2200" b="0" dirty="0"/>
            </a:br>
            <a:r>
              <a:rPr lang="en-US" altLang="ko-KR" sz="2200" b="0" dirty="0"/>
              <a:t>	</a:t>
            </a:r>
            <a:r>
              <a:rPr lang="en-US" altLang="ko-KR" sz="2200" b="0" dirty="0">
                <a:solidFill>
                  <a:schemeClr val="bg1"/>
                </a:solidFill>
                <a:highlight>
                  <a:srgbClr val="000000"/>
                </a:highlight>
              </a:rPr>
              <a:t>$ </a:t>
            </a:r>
            <a:r>
              <a:rPr lang="en-US" altLang="ko-KR" sz="2200" b="0" dirty="0" err="1">
                <a:solidFill>
                  <a:schemeClr val="bg1"/>
                </a:solidFill>
                <a:highlight>
                  <a:srgbClr val="000000"/>
                </a:highlight>
              </a:rPr>
              <a:t>mkdir</a:t>
            </a:r>
            <a:r>
              <a:rPr lang="en-US" altLang="ko-KR" sz="2200" b="0" dirty="0">
                <a:solidFill>
                  <a:schemeClr val="bg1"/>
                </a:solidFill>
                <a:highlight>
                  <a:srgbClr val="000000"/>
                </a:highlight>
              </a:rPr>
              <a:t> [</a:t>
            </a:r>
            <a:r>
              <a:rPr lang="en-US" altLang="ko-KR" sz="2200" b="0" dirty="0" err="1">
                <a:solidFill>
                  <a:schemeClr val="bg1"/>
                </a:solidFill>
                <a:highlight>
                  <a:srgbClr val="000000"/>
                </a:highlight>
              </a:rPr>
              <a:t>dir</a:t>
            </a:r>
            <a:r>
              <a:rPr lang="en-US" altLang="ko-KR" sz="2200" b="0" dirty="0">
                <a:solidFill>
                  <a:schemeClr val="bg1"/>
                </a:solidFill>
                <a:highlight>
                  <a:srgbClr val="000000"/>
                </a:highlight>
              </a:rPr>
              <a:t> name]</a:t>
            </a:r>
            <a:r>
              <a:rPr lang="en-US" altLang="ko-KR" sz="2200" b="0" dirty="0"/>
              <a:t>	</a:t>
            </a:r>
            <a:r>
              <a:rPr lang="ko-KR" altLang="en-US" sz="2200" b="0" dirty="0"/>
              <a:t>빈 폴더를 만든다</a:t>
            </a:r>
            <a:br>
              <a:rPr lang="en-US" altLang="ko-KR" sz="2200" b="0" dirty="0"/>
            </a:br>
            <a:r>
              <a:rPr lang="en-US" altLang="ko-KR" sz="1000" b="0" dirty="0"/>
              <a:t>		</a:t>
            </a:r>
            <a:br>
              <a:rPr lang="en-US" altLang="ko-KR" sz="2200" b="0" dirty="0"/>
            </a:br>
            <a:r>
              <a:rPr lang="en-US" altLang="ko-KR" sz="2200" b="0" dirty="0"/>
              <a:t>	</a:t>
            </a:r>
            <a:r>
              <a:rPr lang="en-US" altLang="ko-KR" sz="2200" b="0" dirty="0">
                <a:solidFill>
                  <a:schemeClr val="bg1"/>
                </a:solidFill>
                <a:highlight>
                  <a:srgbClr val="000000"/>
                </a:highlight>
              </a:rPr>
              <a:t>$ cp [A path] [B path] </a:t>
            </a:r>
            <a:r>
              <a:rPr lang="en-US" altLang="ko-KR" sz="2200" b="0" dirty="0"/>
              <a:t> copy file from A to B</a:t>
            </a:r>
            <a:br>
              <a:rPr lang="en-US" altLang="ko-KR" sz="2200" b="0" dirty="0"/>
            </a:br>
            <a:r>
              <a:rPr lang="en-US" altLang="ko-KR" sz="1000" b="0" dirty="0"/>
              <a:t>		</a:t>
            </a:r>
            <a:br>
              <a:rPr lang="en-US" altLang="ko-KR" sz="2200" b="0" dirty="0"/>
            </a:br>
            <a:r>
              <a:rPr lang="en-US" altLang="ko-KR" sz="2200" b="0" dirty="0"/>
              <a:t>	</a:t>
            </a:r>
            <a:r>
              <a:rPr lang="en-US" altLang="ko-KR" sz="2200" b="0" dirty="0">
                <a:solidFill>
                  <a:schemeClr val="bg1"/>
                </a:solidFill>
                <a:highlight>
                  <a:srgbClr val="000000"/>
                </a:highlight>
              </a:rPr>
              <a:t>$ mv [A path] [B path] </a:t>
            </a:r>
            <a:r>
              <a:rPr lang="en-US" altLang="ko-KR" sz="2200" b="0" dirty="0"/>
              <a:t>move</a:t>
            </a:r>
            <a:r>
              <a:rPr lang="ko-KR" altLang="en-US" sz="2200" b="0" dirty="0"/>
              <a:t> </a:t>
            </a:r>
            <a:r>
              <a:rPr lang="en-US" altLang="ko-KR" sz="2200" b="0" dirty="0"/>
              <a:t>or</a:t>
            </a:r>
            <a:r>
              <a:rPr lang="ko-KR" altLang="en-US" sz="2200" b="0" dirty="0"/>
              <a:t> </a:t>
            </a:r>
            <a:r>
              <a:rPr lang="en-US" altLang="ko-KR" sz="2200" b="0" dirty="0"/>
              <a:t>rename</a:t>
            </a:r>
            <a:r>
              <a:rPr lang="ko-KR" altLang="en-US" sz="2200" b="0" dirty="0"/>
              <a:t> </a:t>
            </a:r>
            <a:r>
              <a:rPr lang="en-US" altLang="ko-KR" sz="2200" b="0" dirty="0"/>
              <a:t>file</a:t>
            </a:r>
            <a:r>
              <a:rPr lang="ko-KR" altLang="en-US" sz="2200" b="0" dirty="0"/>
              <a:t> </a:t>
            </a:r>
            <a:r>
              <a:rPr lang="en-US" altLang="ko-KR" sz="2200" b="0" dirty="0"/>
              <a:t>from</a:t>
            </a:r>
            <a:r>
              <a:rPr lang="ko-KR" altLang="en-US" sz="2200" b="0" dirty="0"/>
              <a:t> </a:t>
            </a:r>
            <a:r>
              <a:rPr lang="en-US" altLang="ko-KR" sz="2200" b="0" dirty="0"/>
              <a:t>A</a:t>
            </a:r>
            <a:r>
              <a:rPr lang="ko-KR" altLang="en-US" sz="2200" b="0" dirty="0"/>
              <a:t> </a:t>
            </a:r>
            <a:r>
              <a:rPr lang="en-US" altLang="ko-KR" sz="2200" b="0" dirty="0"/>
              <a:t>to</a:t>
            </a:r>
            <a:r>
              <a:rPr lang="ko-KR" altLang="en-US" sz="2200" b="0" dirty="0"/>
              <a:t> </a:t>
            </a:r>
            <a:r>
              <a:rPr lang="en-US" altLang="ko-KR" sz="2200" b="0" dirty="0"/>
              <a:t>B</a:t>
            </a:r>
            <a:br>
              <a:rPr lang="en-US" altLang="ko-KR" sz="2200" b="0" dirty="0"/>
            </a:br>
            <a:r>
              <a:rPr lang="en-US" altLang="ko-KR" sz="1000" b="0" dirty="0"/>
              <a:t>		</a:t>
            </a:r>
            <a:br>
              <a:rPr lang="en-US" altLang="ko-KR" sz="2200" b="0" dirty="0"/>
            </a:br>
            <a:r>
              <a:rPr lang="en-US" altLang="ko-KR" sz="2200" b="0" dirty="0"/>
              <a:t>	</a:t>
            </a:r>
            <a:r>
              <a:rPr lang="en-US" altLang="ko-KR" sz="2200" b="0" dirty="0">
                <a:solidFill>
                  <a:schemeClr val="bg1"/>
                </a:solidFill>
                <a:highlight>
                  <a:srgbClr val="000000"/>
                </a:highlight>
              </a:rPr>
              <a:t>$ [program name] ~~~ </a:t>
            </a:r>
            <a:r>
              <a:rPr lang="ko-KR" altLang="en-US" sz="2200" b="0" dirty="0"/>
              <a:t> 깃 프로그램을 실행하는</a:t>
            </a:r>
            <a:br>
              <a:rPr lang="en-US" altLang="ko-KR" sz="2200" b="0" dirty="0"/>
            </a:br>
            <a:r>
              <a:rPr lang="en-US" altLang="ko-KR" sz="500" b="0" dirty="0"/>
              <a:t>	</a:t>
            </a:r>
            <a:br>
              <a:rPr lang="en-US" altLang="ko-KR" sz="2200" b="0" dirty="0"/>
            </a:br>
            <a:r>
              <a:rPr lang="en-US" altLang="ko-KR" sz="2200" b="0" dirty="0"/>
              <a:t>		</a:t>
            </a:r>
            <a:r>
              <a:rPr lang="en-US" altLang="ko-KR" sz="2200" b="0" dirty="0">
                <a:solidFill>
                  <a:schemeClr val="bg1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$ python ~~</a:t>
            </a:r>
            <a:r>
              <a:rPr lang="en-US" altLang="ko-KR" sz="2200" b="0" dirty="0">
                <a:solidFill>
                  <a:schemeClr val="bg1"/>
                </a:solidFill>
                <a:latin typeface="Lucida Console" panose="020B0609040504020204" pitchFamily="49" charset="0"/>
              </a:rPr>
              <a:t>   </a:t>
            </a:r>
            <a:r>
              <a:rPr lang="en-US" altLang="ko-KR" sz="2200" b="0" dirty="0">
                <a:solidFill>
                  <a:schemeClr val="bg1"/>
                </a:solidFill>
                <a:highlight>
                  <a:srgbClr val="000000"/>
                </a:highlight>
              </a:rPr>
              <a:t>$ git	~~</a:t>
            </a:r>
            <a:br>
              <a:rPr lang="en-US" altLang="ko-KR" sz="2200" b="0" dirty="0"/>
            </a:br>
            <a:br>
              <a:rPr lang="en-US" altLang="ko-KR" sz="2200" b="0" dirty="0"/>
            </a:br>
            <a:br>
              <a:rPr lang="en-US" altLang="ko-KR" sz="2000" b="0" u="sng" dirty="0"/>
            </a:br>
            <a:br>
              <a:rPr lang="en-US" altLang="ko-KR" sz="2000" b="0" dirty="0"/>
            </a:br>
            <a:endParaRPr lang="ko-KR" altLang="en-US" sz="2000" b="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DCC9E12-5339-B622-D28C-F2BC25F9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916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45C58-F592-8248-58AB-5E36672A3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8"/>
            <a:ext cx="11165481" cy="4870974"/>
          </a:xfrm>
        </p:spPr>
        <p:txBody>
          <a:bodyPr>
            <a:normAutofit/>
          </a:bodyPr>
          <a:lstStyle/>
          <a:p>
            <a:r>
              <a:rPr lang="en-US" altLang="ko-KR" dirty="0"/>
              <a:t>4. Reference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Further studies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CAF3E0-2EB0-8050-D999-533CA2AFB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82CF07-D717-67FD-9508-3A21BAB0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38</a:t>
            </a:fld>
            <a:endParaRPr lang="en-US"/>
          </a:p>
        </p:txBody>
      </p:sp>
      <p:pic>
        <p:nvPicPr>
          <p:cNvPr id="1026" name="Picture 2" descr="What is the Importance of a Dedicated Study Area | StuCred">
            <a:extLst>
              <a:ext uri="{FF2B5EF4-FFF2-40B4-BE49-F238E27FC236}">
                <a16:creationId xmlns:a16="http://schemas.microsoft.com/office/drawing/2014/main" id="{42FDBB0B-EA49-88C6-BF8E-59A814AA3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777" y="2880144"/>
            <a:ext cx="5134305" cy="397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6533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88308-DB90-7BF0-F9B8-2E651FFB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8"/>
            <a:ext cx="11276801" cy="4870457"/>
          </a:xfrm>
        </p:spPr>
        <p:txBody>
          <a:bodyPr/>
          <a:lstStyle/>
          <a:p>
            <a:r>
              <a:rPr lang="en-US" altLang="ko-KR" u="sng" dirty="0"/>
              <a:t>4. Reference &amp; Further Studies</a:t>
            </a:r>
            <a:r>
              <a:rPr lang="en-US" altLang="ko-KR" sz="2000" b="0" dirty="0"/>
              <a:t>	</a:t>
            </a:r>
            <a:br>
              <a:rPr lang="en-US" altLang="ko-KR" sz="2000" b="0" u="sng" dirty="0"/>
            </a:br>
            <a:r>
              <a:rPr lang="en-US" altLang="ko-KR" sz="2000" b="0" dirty="0"/>
              <a:t>	</a:t>
            </a:r>
            <a:br>
              <a:rPr lang="en-US" altLang="ko-KR" sz="2000" b="0" u="sng" dirty="0"/>
            </a:br>
            <a:r>
              <a:rPr lang="en-US" altLang="ko-KR" sz="2800" dirty="0"/>
              <a:t>- MIT</a:t>
            </a:r>
            <a:r>
              <a:rPr lang="ko-KR" altLang="en-US" sz="2800" dirty="0"/>
              <a:t> </a:t>
            </a:r>
            <a:r>
              <a:rPr lang="en-US" altLang="ko-KR" sz="2800" dirty="0" err="1"/>
              <a:t>opencourse</a:t>
            </a:r>
            <a:r>
              <a:rPr lang="en-US" altLang="ko-KR" sz="2800" dirty="0"/>
              <a:t> (</a:t>
            </a:r>
            <a:r>
              <a:rPr lang="en-US" altLang="ko-KR" sz="2800" dirty="0">
                <a:hlinkClick r:id="rId2"/>
              </a:rPr>
              <a:t>https://missing-semester-kr.github.io/ </a:t>
            </a:r>
            <a:r>
              <a:rPr lang="en-US" altLang="ko-KR" sz="2800" dirty="0"/>
              <a:t>)</a:t>
            </a:r>
            <a:br>
              <a:rPr lang="en-US" altLang="ko-KR" sz="2800" dirty="0"/>
            </a:br>
            <a:r>
              <a:rPr lang="en-US" altLang="ko-KR" sz="2800" dirty="0"/>
              <a:t>- pro git v2 (</a:t>
            </a:r>
            <a:r>
              <a:rPr lang="en-US" altLang="ko-KR" sz="2800" dirty="0">
                <a:hlinkClick r:id="rId3"/>
              </a:rPr>
              <a:t>https://git-scm.com/book/ko/v2</a:t>
            </a:r>
            <a:r>
              <a:rPr lang="en-US" altLang="ko-KR" sz="2800" dirty="0"/>
              <a:t>)</a:t>
            </a:r>
            <a:br>
              <a:rPr lang="en-US" altLang="ko-KR" sz="2800" dirty="0"/>
            </a:br>
            <a:br>
              <a:rPr lang="en-US" altLang="ko-KR" sz="2800" dirty="0"/>
            </a:br>
            <a:r>
              <a:rPr lang="en-US" altLang="ko-KR" sz="2800" dirty="0"/>
              <a:t>- </a:t>
            </a:r>
            <a:r>
              <a:rPr lang="en-US" altLang="ko-KR" sz="2800" dirty="0" err="1"/>
              <a:t>Jupyter</a:t>
            </a:r>
            <a:r>
              <a:rPr lang="en-US" altLang="ko-KR" sz="2800" dirty="0"/>
              <a:t> Notebook</a:t>
            </a:r>
            <a:br>
              <a:rPr lang="en-US" altLang="ko-KR" sz="2800" dirty="0"/>
            </a:br>
            <a:r>
              <a:rPr lang="en-US" altLang="ko-KR" sz="2800" dirty="0"/>
              <a:t>- Docker</a:t>
            </a:r>
            <a:br>
              <a:rPr lang="en-US" altLang="ko-KR" sz="2800" dirty="0"/>
            </a:br>
            <a:br>
              <a:rPr lang="en-US" altLang="ko-KR" sz="2800" dirty="0"/>
            </a:br>
            <a:r>
              <a:rPr lang="en-US" altLang="ko-KR" sz="2800" dirty="0"/>
              <a:t>- LaTeX, Tableau, Notion, Discord…</a:t>
            </a:r>
            <a:br>
              <a:rPr lang="en-US" altLang="ko-KR" sz="2800" dirty="0"/>
            </a:br>
            <a:r>
              <a:rPr lang="en-US" altLang="ko-KR" sz="2800" dirty="0"/>
              <a:t>- </a:t>
            </a:r>
            <a:r>
              <a:rPr lang="en-US" altLang="ko-KR" sz="2800" dirty="0">
                <a:hlinkClick r:id="rId4"/>
              </a:rPr>
              <a:t>HTML</a:t>
            </a:r>
            <a:r>
              <a:rPr lang="ko-KR" altLang="en-US" sz="2800" dirty="0">
                <a:hlinkClick r:id="rId4"/>
              </a:rPr>
              <a:t> </a:t>
            </a:r>
            <a:r>
              <a:rPr lang="en-US" altLang="ko-KR" sz="2800" dirty="0">
                <a:hlinkClick r:id="rId4"/>
              </a:rPr>
              <a:t>was</a:t>
            </a:r>
            <a:r>
              <a:rPr lang="ko-KR" altLang="en-US" sz="2800" dirty="0">
                <a:hlinkClick r:id="rId4"/>
              </a:rPr>
              <a:t> </a:t>
            </a:r>
            <a:r>
              <a:rPr lang="en-US" altLang="ko-KR" sz="2800" dirty="0">
                <a:hlinkClick r:id="rId4"/>
              </a:rPr>
              <a:t>a</a:t>
            </a:r>
            <a:r>
              <a:rPr lang="ko-KR" altLang="en-US" sz="2800" dirty="0">
                <a:hlinkClick r:id="rId4"/>
              </a:rPr>
              <a:t> </a:t>
            </a:r>
            <a:r>
              <a:rPr lang="en-US" altLang="ko-KR" sz="2800" dirty="0">
                <a:hlinkClick r:id="rId4"/>
              </a:rPr>
              <a:t>BAD</a:t>
            </a:r>
            <a:r>
              <a:rPr lang="ko-KR" altLang="en-US" sz="2800" dirty="0">
                <a:hlinkClick r:id="rId4"/>
              </a:rPr>
              <a:t> </a:t>
            </a:r>
            <a:r>
              <a:rPr lang="en-US" altLang="ko-KR" sz="2800" dirty="0">
                <a:hlinkClick r:id="rId4"/>
              </a:rPr>
              <a:t>IDEA,</a:t>
            </a:r>
            <a:r>
              <a:rPr lang="ko-KR" altLang="en-US" sz="2800" dirty="0">
                <a:hlinkClick r:id="rId4"/>
              </a:rPr>
              <a:t> </a:t>
            </a:r>
            <a:r>
              <a:rPr lang="en-US" altLang="ko-KR" sz="2800" dirty="0">
                <a:hlinkClick r:id="rId4"/>
              </a:rPr>
              <a:t>and Markdown</a:t>
            </a:r>
            <a:r>
              <a:rPr lang="ko-KR" altLang="en-US" sz="2800" dirty="0">
                <a:hlinkClick r:id="rId4"/>
              </a:rPr>
              <a:t> </a:t>
            </a:r>
            <a:r>
              <a:rPr lang="en-US" altLang="ko-KR" sz="2800" dirty="0">
                <a:hlinkClick r:id="rId4"/>
              </a:rPr>
              <a:t>is</a:t>
            </a:r>
            <a:r>
              <a:rPr lang="ko-KR" altLang="en-US" sz="2800" dirty="0">
                <a:hlinkClick r:id="rId4"/>
              </a:rPr>
              <a:t> </a:t>
            </a:r>
            <a:r>
              <a:rPr lang="en-US" altLang="ko-KR" sz="2800" dirty="0">
                <a:hlinkClick r:id="rId4"/>
              </a:rPr>
              <a:t>NOT ORIGINAL</a:t>
            </a:r>
            <a:br>
              <a:rPr lang="en-US" altLang="ko-KR" sz="2800" dirty="0"/>
            </a:br>
            <a:br>
              <a:rPr lang="en-US" altLang="ko-KR" sz="2000" dirty="0"/>
            </a:br>
            <a:br>
              <a:rPr lang="en-US" altLang="ko-KR" sz="2000" b="0" dirty="0"/>
            </a:br>
            <a:endParaRPr lang="ko-KR" altLang="en-US" sz="2000" b="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DCC9E12-5339-B622-D28C-F2BC25F9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42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88308-DB90-7BF0-F9B8-2E651FFB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8407"/>
            <a:ext cx="11276801" cy="4870457"/>
          </a:xfrm>
        </p:spPr>
        <p:txBody>
          <a:bodyPr/>
          <a:lstStyle/>
          <a:p>
            <a:r>
              <a:rPr lang="en-US" altLang="ko-KR" sz="2000" b="0" dirty="0"/>
              <a:t>1. Git &amp; </a:t>
            </a:r>
            <a:r>
              <a:rPr lang="en-US" altLang="ko-KR" sz="2000" b="0" dirty="0" err="1"/>
              <a:t>Github</a:t>
            </a:r>
            <a:br>
              <a:rPr lang="en-US" altLang="ko-KR" u="sng" dirty="0"/>
            </a:br>
            <a:r>
              <a:rPr lang="en-US" altLang="ko-KR" sz="2000" b="0" dirty="0"/>
              <a:t>	</a:t>
            </a:r>
            <a:br>
              <a:rPr lang="en-US" altLang="ko-KR" sz="2000" b="0" dirty="0"/>
            </a:br>
            <a:r>
              <a:rPr lang="en-US" altLang="ko-KR" sz="2800" b="0" dirty="0"/>
              <a:t>- </a:t>
            </a:r>
            <a:r>
              <a:rPr lang="en-US" altLang="ko-KR" sz="2800" u="sng" dirty="0"/>
              <a:t>Git(</a:t>
            </a:r>
            <a:r>
              <a:rPr lang="ko-KR" altLang="en-US" sz="2800" u="sng" dirty="0"/>
              <a:t>깃</a:t>
            </a:r>
            <a:r>
              <a:rPr lang="en-US" altLang="ko-KR" sz="2800" u="sng" dirty="0"/>
              <a:t>)</a:t>
            </a:r>
            <a:r>
              <a:rPr lang="ko-KR" altLang="en-US" sz="2800" u="sng" dirty="0"/>
              <a:t>이란</a:t>
            </a:r>
            <a:r>
              <a:rPr lang="en-US" altLang="ko-KR" sz="2800" u="sng" dirty="0"/>
              <a:t>?</a:t>
            </a:r>
            <a:br>
              <a:rPr lang="en-US" altLang="ko-KR" sz="2800" u="sng" dirty="0"/>
            </a:br>
            <a:r>
              <a:rPr lang="en-US" altLang="ko-KR" sz="1000" b="0" dirty="0"/>
              <a:t>	</a:t>
            </a:r>
            <a:br>
              <a:rPr lang="en-US" altLang="ko-KR" sz="2800" b="0" dirty="0"/>
            </a:br>
            <a:r>
              <a:rPr lang="en-US" altLang="ko-KR" sz="2400" b="0" dirty="0"/>
              <a:t>	- </a:t>
            </a:r>
            <a:r>
              <a:rPr lang="ko-KR" altLang="en-US" sz="2400" b="0" dirty="0" err="1"/>
              <a:t>리누스</a:t>
            </a:r>
            <a:r>
              <a:rPr lang="ko-KR" altLang="en-US" sz="2400" b="0" dirty="0"/>
              <a:t> </a:t>
            </a:r>
            <a:r>
              <a:rPr lang="ko-KR" altLang="en-US" sz="2400" b="0" dirty="0" err="1"/>
              <a:t>토발즈가</a:t>
            </a:r>
            <a:r>
              <a:rPr lang="ko-KR" altLang="en-US" sz="2400" b="0" dirty="0"/>
              <a:t> 개발한 </a:t>
            </a:r>
            <a:r>
              <a:rPr lang="ko-KR" altLang="en-US" sz="2400" u="sng" dirty="0"/>
              <a:t>분산</a:t>
            </a:r>
            <a:r>
              <a:rPr lang="en-US" altLang="ko-KR" sz="2400" u="sng" dirty="0"/>
              <a:t>/</a:t>
            </a:r>
            <a:r>
              <a:rPr lang="ko-KR" altLang="en-US" sz="2400" u="sng" dirty="0"/>
              <a:t>버전관리</a:t>
            </a:r>
            <a:r>
              <a:rPr lang="ko-KR" altLang="en-US" sz="2400" b="0" dirty="0"/>
              <a:t> 툴이다</a:t>
            </a:r>
            <a:r>
              <a:rPr lang="en-US" altLang="ko-KR" sz="2400" b="0" dirty="0"/>
              <a:t>.</a:t>
            </a:r>
            <a:br>
              <a:rPr lang="en-US" altLang="ko-KR" sz="2400" b="0" dirty="0"/>
            </a:br>
            <a:r>
              <a:rPr lang="en-US" altLang="ko-KR" sz="1000" b="0" dirty="0"/>
              <a:t>	</a:t>
            </a:r>
            <a:br>
              <a:rPr lang="en-US" altLang="ko-KR" sz="2400" b="0" dirty="0"/>
            </a:br>
            <a:r>
              <a:rPr lang="en-US" altLang="ko-KR" sz="2400" b="0" dirty="0"/>
              <a:t>		- </a:t>
            </a:r>
            <a:r>
              <a:rPr lang="ko-KR" altLang="en-US" sz="2400" u="sng" dirty="0"/>
              <a:t>분산</a:t>
            </a:r>
            <a:r>
              <a:rPr lang="ko-KR" altLang="en-US" sz="2400" b="0" dirty="0"/>
              <a:t>이라는 말은 </a:t>
            </a:r>
            <a:r>
              <a:rPr lang="ko-KR" altLang="en-US" sz="2400" b="0" i="1" dirty="0" err="1"/>
              <a:t>텔레포트</a:t>
            </a:r>
            <a:r>
              <a:rPr lang="ko-KR" altLang="en-US" sz="2400" b="0" dirty="0" err="1"/>
              <a:t>처럼</a:t>
            </a:r>
            <a:r>
              <a:rPr lang="ko-KR" altLang="en-US" sz="2400" b="0" dirty="0"/>
              <a:t> 여러 공간을 이동</a:t>
            </a:r>
            <a:br>
              <a:rPr lang="en-US" altLang="ko-KR" sz="2400" b="0" dirty="0"/>
            </a:br>
            <a:r>
              <a:rPr lang="en-US" altLang="ko-KR" sz="500" b="0" dirty="0"/>
              <a:t>	</a:t>
            </a:r>
            <a:br>
              <a:rPr lang="en-US" altLang="ko-KR" sz="2400" b="0" dirty="0"/>
            </a:br>
            <a:r>
              <a:rPr lang="en-US" altLang="ko-KR" sz="2400" b="0" dirty="0"/>
              <a:t>		- </a:t>
            </a:r>
            <a:r>
              <a:rPr lang="ko-KR" altLang="en-US" sz="2400" u="sng" dirty="0"/>
              <a:t>버전관리</a:t>
            </a:r>
            <a:r>
              <a:rPr lang="ko-KR" altLang="en-US" sz="2400" b="0" dirty="0"/>
              <a:t>라는 말은 </a:t>
            </a:r>
            <a:r>
              <a:rPr lang="ko-KR" altLang="en-US" sz="2400" b="0" i="1" dirty="0"/>
              <a:t>타임머신</a:t>
            </a:r>
            <a:r>
              <a:rPr lang="ko-KR" altLang="en-US" sz="2400" b="0" dirty="0"/>
              <a:t>처럼 과거</a:t>
            </a:r>
            <a:r>
              <a:rPr lang="en-US" altLang="ko-KR" sz="2400" b="0" dirty="0"/>
              <a:t>/</a:t>
            </a:r>
            <a:r>
              <a:rPr lang="ko-KR" altLang="en-US" sz="2400" b="0" dirty="0"/>
              <a:t>현재를 이동</a:t>
            </a:r>
            <a:br>
              <a:rPr lang="en-US" altLang="ko-KR" sz="2400" b="0" dirty="0"/>
            </a:br>
            <a:r>
              <a:rPr lang="en-US" altLang="ko-KR" sz="2400" b="0" dirty="0"/>
              <a:t>		</a:t>
            </a:r>
            <a:br>
              <a:rPr lang="en-US" altLang="ko-KR" sz="2800" b="0" dirty="0"/>
            </a:br>
            <a:r>
              <a:rPr lang="en-US" altLang="ko-KR" sz="2800" b="0" dirty="0"/>
              <a:t>- </a:t>
            </a:r>
            <a:r>
              <a:rPr lang="en-US" altLang="ko-KR" sz="2800" u="sng" dirty="0" err="1"/>
              <a:t>Github</a:t>
            </a:r>
            <a:r>
              <a:rPr lang="en-US" altLang="ko-KR" sz="2800" u="sng" dirty="0"/>
              <a:t>(</a:t>
            </a:r>
            <a:r>
              <a:rPr lang="ko-KR" altLang="en-US" sz="2800" u="sng" dirty="0" err="1"/>
              <a:t>깃헙</a:t>
            </a:r>
            <a:r>
              <a:rPr lang="en-US" altLang="ko-KR" sz="2800" u="sng" dirty="0"/>
              <a:t>)</a:t>
            </a:r>
            <a:r>
              <a:rPr lang="ko-KR" altLang="en-US" sz="2800" u="sng" dirty="0"/>
              <a:t>이란</a:t>
            </a:r>
            <a:r>
              <a:rPr lang="en-US" altLang="ko-KR" sz="2800" u="sng" dirty="0"/>
              <a:t>?</a:t>
            </a:r>
            <a:br>
              <a:rPr lang="en-US" altLang="ko-KR" sz="2800" u="sng" dirty="0"/>
            </a:br>
            <a:r>
              <a:rPr lang="en-US" altLang="ko-KR" sz="1000" b="0" dirty="0"/>
              <a:t>	</a:t>
            </a:r>
            <a:br>
              <a:rPr lang="en-US" altLang="ko-KR" sz="2800" b="0" dirty="0"/>
            </a:br>
            <a:r>
              <a:rPr lang="en-US" altLang="ko-KR" sz="2400" b="0" dirty="0"/>
              <a:t>	- Git Repository(</a:t>
            </a:r>
            <a:r>
              <a:rPr lang="ko-KR" altLang="en-US" sz="2400" b="0" dirty="0"/>
              <a:t>깃을 사용하는 폴더</a:t>
            </a:r>
            <a:r>
              <a:rPr lang="en-US" altLang="ko-KR" sz="2400" b="0" dirty="0"/>
              <a:t>)</a:t>
            </a:r>
            <a:r>
              <a:rPr lang="ko-KR" altLang="en-US" sz="2400" b="0" dirty="0"/>
              <a:t>를 공유하는 플랫폼</a:t>
            </a:r>
            <a:br>
              <a:rPr lang="en-US" altLang="ko-KR" sz="2400" b="0" dirty="0"/>
            </a:br>
            <a:r>
              <a:rPr lang="en-US" altLang="ko-KR" sz="500" b="0" dirty="0"/>
              <a:t>	</a:t>
            </a:r>
            <a:br>
              <a:rPr lang="en-US" altLang="ko-KR" sz="2400" b="0" dirty="0"/>
            </a:br>
            <a:r>
              <a:rPr lang="en-US" altLang="ko-KR" sz="2400" b="0" dirty="0"/>
              <a:t>	- </a:t>
            </a:r>
            <a:r>
              <a:rPr lang="ko-KR" altLang="en-US" sz="2400" b="0" dirty="0" err="1"/>
              <a:t>협업시</a:t>
            </a:r>
            <a:r>
              <a:rPr lang="ko-KR" altLang="en-US" sz="2400" b="0" dirty="0"/>
              <a:t> 버전 관리 및 통합을 위해 사용된다</a:t>
            </a:r>
            <a:r>
              <a:rPr lang="en-US" altLang="ko-KR" sz="2400" b="0" dirty="0"/>
              <a:t>!</a:t>
            </a:r>
            <a:br>
              <a:rPr lang="en-US" altLang="ko-KR" sz="2800" b="0" dirty="0"/>
            </a:br>
            <a:br>
              <a:rPr lang="en-US" altLang="ko-KR" sz="2800" b="0" u="sng" dirty="0"/>
            </a:br>
            <a:br>
              <a:rPr lang="en-US" altLang="ko-KR" sz="2800" b="0" dirty="0"/>
            </a:br>
            <a:endParaRPr lang="ko-KR" altLang="en-US" sz="2800" b="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DCC9E12-5339-B622-D28C-F2BC25F9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4</a:t>
            </a:fld>
            <a:endParaRPr lang="en-US"/>
          </a:p>
        </p:txBody>
      </p:sp>
      <p:pic>
        <p:nvPicPr>
          <p:cNvPr id="1032" name="Picture 8" descr="세이브 파일 업/다운로드 하는법(혹시나 모르는 분들을 위해) : 에픽하츠 헝그리앱 모바일">
            <a:extLst>
              <a:ext uri="{FF2B5EF4-FFF2-40B4-BE49-F238E27FC236}">
                <a16:creationId xmlns:a16="http://schemas.microsoft.com/office/drawing/2014/main" id="{F81BACF9-6BFE-7628-6921-9AACCC05A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159" y="0"/>
            <a:ext cx="3291841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7084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2EEB1-2622-04C0-F2DB-45ED629A91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you!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B1AC26-34B9-B269-E2EC-2A992A8628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935F2D-1B2A-C5DB-7D64-6422E636C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52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88308-DB90-7BF0-F9B8-2E651FFB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8407"/>
            <a:ext cx="11276801" cy="4870457"/>
          </a:xfrm>
        </p:spPr>
        <p:txBody>
          <a:bodyPr/>
          <a:lstStyle/>
          <a:p>
            <a:r>
              <a:rPr lang="en-US" altLang="ko-KR" sz="2000" b="0" dirty="0"/>
              <a:t>1. Git &amp; </a:t>
            </a:r>
            <a:r>
              <a:rPr lang="en-US" altLang="ko-KR" sz="2000" b="0" dirty="0" err="1"/>
              <a:t>Github</a:t>
            </a:r>
            <a:br>
              <a:rPr lang="en-US" altLang="ko-KR" u="sng" dirty="0"/>
            </a:br>
            <a:r>
              <a:rPr lang="en-US" altLang="ko-KR" sz="2000" b="0" dirty="0"/>
              <a:t>	</a:t>
            </a:r>
            <a:br>
              <a:rPr lang="en-US" altLang="ko-KR" sz="2000" b="0" dirty="0"/>
            </a:br>
            <a:br>
              <a:rPr lang="en-US" altLang="ko-KR" sz="2800" b="0" dirty="0"/>
            </a:br>
            <a:br>
              <a:rPr lang="en-US" altLang="ko-KR" sz="2800" b="0" u="sng" dirty="0"/>
            </a:br>
            <a:br>
              <a:rPr lang="en-US" altLang="ko-KR" sz="2800" b="0" dirty="0"/>
            </a:br>
            <a:endParaRPr lang="ko-KR" altLang="en-US" sz="2800" b="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DCC9E12-5339-B622-D28C-F2BC25F9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0789C06-3DEC-A34B-7DB8-C64A539E5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68" y="2321064"/>
            <a:ext cx="4955089" cy="283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1AE3FC9-BF09-9D1B-04CD-4BA6E965E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045" y="0"/>
            <a:ext cx="51752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50FFB899-92F5-3A86-63CA-4F4222D21348}"/>
                  </a:ext>
                </a:extLst>
              </p14:cNvPr>
              <p14:cNvContentPartPr/>
              <p14:nvPr/>
            </p14:nvContentPartPr>
            <p14:xfrm>
              <a:off x="6796184" y="707007"/>
              <a:ext cx="19440" cy="4708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50FFB899-92F5-3A86-63CA-4F4222D213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42184" y="599007"/>
                <a:ext cx="127080" cy="68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80DA0AC-3C82-CF46-26A1-D81156FF9A7E}"/>
                  </a:ext>
                </a:extLst>
              </p14:cNvPr>
              <p14:cNvContentPartPr/>
              <p14:nvPr/>
            </p14:nvContentPartPr>
            <p14:xfrm>
              <a:off x="6852704" y="631407"/>
              <a:ext cx="48240" cy="65952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80DA0AC-3C82-CF46-26A1-D81156FF9A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98704" y="523407"/>
                <a:ext cx="155880" cy="87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3131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88308-DB90-7BF0-F9B8-2E651FFB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8407"/>
            <a:ext cx="11276801" cy="4870457"/>
          </a:xfrm>
        </p:spPr>
        <p:txBody>
          <a:bodyPr/>
          <a:lstStyle/>
          <a:p>
            <a:r>
              <a:rPr lang="en-US" altLang="ko-KR" sz="2000" b="0" dirty="0"/>
              <a:t>1. Git &amp; </a:t>
            </a:r>
            <a:r>
              <a:rPr lang="en-US" altLang="ko-KR" sz="2000" b="0" dirty="0" err="1"/>
              <a:t>Github</a:t>
            </a:r>
            <a:br>
              <a:rPr lang="en-US" altLang="ko-KR" u="sng" dirty="0"/>
            </a:br>
            <a:r>
              <a:rPr lang="en-US" altLang="ko-KR" sz="2000" b="0" dirty="0"/>
              <a:t>	</a:t>
            </a:r>
            <a:br>
              <a:rPr lang="en-US" altLang="ko-KR" sz="2000" b="0" dirty="0"/>
            </a:br>
            <a:r>
              <a:rPr lang="en-US" altLang="ko-KR" sz="2800" b="0" dirty="0"/>
              <a:t>- </a:t>
            </a:r>
            <a:r>
              <a:rPr lang="ko-KR" altLang="en-US" sz="2800" u="sng" dirty="0"/>
              <a:t>그럼 어디에 쓰이냐</a:t>
            </a:r>
            <a:r>
              <a:rPr lang="en-US" altLang="ko-KR" sz="2800" u="sng" dirty="0"/>
              <a:t>?</a:t>
            </a:r>
            <a:br>
              <a:rPr lang="en-US" altLang="ko-KR" sz="2800" u="sng" dirty="0"/>
            </a:br>
            <a:r>
              <a:rPr lang="en-US" altLang="ko-KR" sz="1000" b="0" dirty="0"/>
              <a:t>	</a:t>
            </a:r>
            <a:br>
              <a:rPr lang="en-US" altLang="ko-KR" sz="2800" u="sng" dirty="0"/>
            </a:br>
            <a:r>
              <a:rPr lang="en-US" altLang="ko-KR" sz="2800" b="0" dirty="0"/>
              <a:t>	- </a:t>
            </a:r>
            <a:r>
              <a:rPr lang="ko-KR" altLang="en-US" sz="2800" b="0" dirty="0"/>
              <a:t>당연히 협업</a:t>
            </a:r>
            <a:r>
              <a:rPr lang="en-US" altLang="ko-KR" sz="2800" b="0" dirty="0"/>
              <a:t>/</a:t>
            </a:r>
            <a:r>
              <a:rPr lang="ko-KR" altLang="en-US" sz="2800" b="0" dirty="0"/>
              <a:t>혼자 </a:t>
            </a:r>
            <a:r>
              <a:rPr lang="ko-KR" altLang="en-US" sz="2800" b="0" dirty="0" err="1"/>
              <a:t>작업시</a:t>
            </a:r>
            <a:r>
              <a:rPr lang="ko-KR" altLang="en-US" sz="2800" b="0" dirty="0"/>
              <a:t> </a:t>
            </a:r>
            <a:r>
              <a:rPr lang="ko-KR" altLang="en-US" sz="2800" u="sng" dirty="0"/>
              <a:t>버전관리</a:t>
            </a:r>
            <a:r>
              <a:rPr lang="en-US" altLang="ko-KR" sz="2800" u="sng" dirty="0"/>
              <a:t>!</a:t>
            </a:r>
            <a:br>
              <a:rPr lang="en-US" altLang="ko-KR" sz="2800" u="sng" dirty="0"/>
            </a:br>
            <a:r>
              <a:rPr lang="en-US" altLang="ko-KR" sz="1000" b="0" dirty="0"/>
              <a:t>	</a:t>
            </a:r>
            <a:br>
              <a:rPr lang="en-US" altLang="ko-KR" sz="2800" b="0" dirty="0"/>
            </a:br>
            <a:r>
              <a:rPr lang="en-US" altLang="ko-KR" sz="2800" b="0" dirty="0"/>
              <a:t>	- </a:t>
            </a:r>
            <a:r>
              <a:rPr lang="ko-KR" altLang="en-US" sz="2800" b="0" dirty="0"/>
              <a:t>개발자의 </a:t>
            </a:r>
            <a:r>
              <a:rPr lang="ko-KR" altLang="en-US" sz="2800" u="sng" dirty="0"/>
              <a:t>필수 포트폴리오</a:t>
            </a:r>
            <a:r>
              <a:rPr lang="en-US" altLang="ko-KR" sz="2800" u="sng" dirty="0"/>
              <a:t>!</a:t>
            </a:r>
            <a:br>
              <a:rPr lang="en-US" altLang="ko-KR" sz="2800" u="sng" dirty="0"/>
            </a:br>
            <a:r>
              <a:rPr lang="en-US" altLang="ko-KR" sz="1000" b="0" dirty="0"/>
              <a:t>	</a:t>
            </a:r>
            <a:br>
              <a:rPr lang="en-US" altLang="ko-KR" sz="2800" b="0" dirty="0"/>
            </a:br>
            <a:r>
              <a:rPr lang="en-US" altLang="ko-KR" sz="2800" b="0" dirty="0"/>
              <a:t>	- </a:t>
            </a:r>
            <a:r>
              <a:rPr lang="en-US" altLang="ko-KR" sz="2800" b="0" dirty="0" err="1">
                <a:hlinkClick r:id="rId2"/>
              </a:rPr>
              <a:t>Github</a:t>
            </a:r>
            <a:r>
              <a:rPr lang="en-US" altLang="ko-KR" sz="2800" b="0" dirty="0">
                <a:hlinkClick r:id="rId2"/>
              </a:rPr>
              <a:t> Pages</a:t>
            </a:r>
            <a:r>
              <a:rPr lang="en-US" altLang="ko-KR" sz="2800" b="0" dirty="0"/>
              <a:t>! </a:t>
            </a:r>
            <a:r>
              <a:rPr lang="ko-KR" altLang="en-US" sz="2800" b="0" dirty="0"/>
              <a:t>블로그를 무료로 호스팅할 수 있다</a:t>
            </a:r>
            <a:r>
              <a:rPr lang="en-US" altLang="ko-KR" sz="2800" b="0" dirty="0"/>
              <a:t>!</a:t>
            </a:r>
            <a:br>
              <a:rPr lang="en-US" altLang="ko-KR" sz="2800" b="0" dirty="0"/>
            </a:br>
            <a:r>
              <a:rPr lang="en-US" altLang="ko-KR" sz="1000" b="0" dirty="0"/>
              <a:t>	</a:t>
            </a:r>
            <a:br>
              <a:rPr lang="en-US" altLang="ko-KR" sz="2800" b="0" dirty="0"/>
            </a:br>
            <a:r>
              <a:rPr lang="en-US" altLang="ko-KR" sz="2800" b="0" dirty="0"/>
              <a:t>	- </a:t>
            </a:r>
            <a:r>
              <a:rPr lang="ko-KR" altLang="en-US" sz="2800" b="0" dirty="0"/>
              <a:t>오픈소스 활용 및 </a:t>
            </a:r>
            <a:r>
              <a:rPr lang="en-US" altLang="ko-KR" sz="2800" u="sng" dirty="0"/>
              <a:t>Contribution!</a:t>
            </a:r>
            <a:br>
              <a:rPr lang="en-US" altLang="ko-KR" sz="2800" u="sng" dirty="0"/>
            </a:br>
            <a:br>
              <a:rPr lang="en-US" altLang="ko-KR" sz="2800" b="0" dirty="0"/>
            </a:br>
            <a:br>
              <a:rPr lang="en-US" altLang="ko-KR" sz="2800" b="0" u="sng" dirty="0"/>
            </a:br>
            <a:br>
              <a:rPr lang="en-US" altLang="ko-KR" sz="2800" b="0" dirty="0"/>
            </a:br>
            <a:endParaRPr lang="ko-KR" altLang="en-US" sz="2800" b="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DCC9E12-5339-B622-D28C-F2BC25F9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73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88308-DB90-7BF0-F9B8-2E651FFB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8407"/>
            <a:ext cx="11276801" cy="4870457"/>
          </a:xfrm>
        </p:spPr>
        <p:txBody>
          <a:bodyPr/>
          <a:lstStyle/>
          <a:p>
            <a:r>
              <a:rPr lang="en-US" altLang="ko-KR" sz="2000" b="0" dirty="0"/>
              <a:t>1. Git &amp; </a:t>
            </a:r>
            <a:r>
              <a:rPr lang="en-US" altLang="ko-KR" sz="2000" b="0" dirty="0" err="1"/>
              <a:t>Github</a:t>
            </a:r>
            <a:br>
              <a:rPr lang="en-US" altLang="ko-KR" u="sng" dirty="0"/>
            </a:br>
            <a:r>
              <a:rPr lang="en-US" altLang="ko-KR" sz="2000" b="0" dirty="0"/>
              <a:t>	</a:t>
            </a:r>
            <a:br>
              <a:rPr lang="en-US" altLang="ko-KR" sz="2000" b="0" dirty="0"/>
            </a:br>
            <a:r>
              <a:rPr lang="en-US" altLang="ko-KR" sz="2800" b="0" dirty="0"/>
              <a:t>- </a:t>
            </a:r>
            <a:r>
              <a:rPr lang="en-US" altLang="ko-KR" sz="2800" u="sng" dirty="0"/>
              <a:t>Git</a:t>
            </a:r>
            <a:r>
              <a:rPr lang="ko-KR" altLang="en-US" sz="2800" u="sng" dirty="0"/>
              <a:t>의 구성요소</a:t>
            </a:r>
            <a:br>
              <a:rPr lang="en-US" altLang="ko-KR" sz="2800" u="sng" dirty="0"/>
            </a:br>
            <a:r>
              <a:rPr lang="en-US" altLang="ko-KR" sz="1000" b="0" dirty="0"/>
              <a:t>	</a:t>
            </a:r>
            <a:br>
              <a:rPr lang="en-US" altLang="ko-KR" sz="2800" b="0" dirty="0"/>
            </a:br>
            <a:r>
              <a:rPr lang="en-US" altLang="ko-KR" sz="2200" b="0" dirty="0"/>
              <a:t>	1. </a:t>
            </a:r>
            <a:r>
              <a:rPr lang="en-US" altLang="ko-KR" sz="2200" u="sng" dirty="0"/>
              <a:t>commit</a:t>
            </a:r>
            <a:r>
              <a:rPr lang="en-US" altLang="ko-KR" sz="2200" b="0" dirty="0"/>
              <a:t>: </a:t>
            </a:r>
            <a:r>
              <a:rPr lang="ko-KR" altLang="en-US" sz="2200" b="0" dirty="0"/>
              <a:t>현재 파일상태를 저장하는 체크포인트</a:t>
            </a:r>
            <a:r>
              <a:rPr lang="en-US" altLang="ko-KR" sz="2200" b="0" dirty="0"/>
              <a:t>!</a:t>
            </a:r>
            <a:br>
              <a:rPr lang="en-US" altLang="ko-KR" sz="2200" b="0" dirty="0"/>
            </a:br>
            <a:r>
              <a:rPr lang="en-US" altLang="ko-KR" sz="2200" b="0" dirty="0"/>
              <a:t>		- </a:t>
            </a:r>
            <a:r>
              <a:rPr lang="en-US" altLang="ko-KR" sz="2200" u="sng" dirty="0"/>
              <a:t>staging</a:t>
            </a:r>
            <a:r>
              <a:rPr lang="en-US" altLang="ko-KR" sz="2200" b="0" dirty="0"/>
              <a:t>: </a:t>
            </a:r>
            <a:r>
              <a:rPr lang="ko-KR" altLang="en-US" sz="2200" b="0" dirty="0" err="1"/>
              <a:t>커밋을</a:t>
            </a:r>
            <a:r>
              <a:rPr lang="ko-KR" altLang="en-US" sz="2200" b="0" dirty="0"/>
              <a:t> 하기 위해서 파일 변경내역을 </a:t>
            </a:r>
            <a:r>
              <a:rPr lang="ko-KR" altLang="en-US" sz="2200" b="0" dirty="0" err="1"/>
              <a:t>저장해둔다</a:t>
            </a:r>
            <a:r>
              <a:rPr lang="en-US" altLang="ko-KR" sz="2200" b="0" dirty="0"/>
              <a:t>.</a:t>
            </a:r>
            <a:br>
              <a:rPr lang="en-US" altLang="ko-KR" sz="2200" b="0" dirty="0"/>
            </a:br>
            <a:r>
              <a:rPr lang="en-US" altLang="ko-KR" sz="2200" b="0" dirty="0"/>
              <a:t>		- </a:t>
            </a:r>
            <a:r>
              <a:rPr lang="en-US" altLang="ko-KR" sz="2200" u="sng" dirty="0"/>
              <a:t>checkout</a:t>
            </a:r>
            <a:r>
              <a:rPr lang="en-US" altLang="ko-KR" sz="2200" b="0" dirty="0"/>
              <a:t>: </a:t>
            </a:r>
            <a:r>
              <a:rPr lang="ko-KR" altLang="en-US" sz="2200" b="0" dirty="0"/>
              <a:t>다른 체크포인트로 이동한다</a:t>
            </a:r>
            <a:r>
              <a:rPr lang="en-US" altLang="ko-KR" sz="2200" b="0" dirty="0"/>
              <a:t>!</a:t>
            </a:r>
            <a:br>
              <a:rPr lang="en-US" altLang="ko-KR" sz="2200" b="0" dirty="0"/>
            </a:br>
            <a:br>
              <a:rPr lang="en-US" altLang="ko-KR" sz="2200" b="0" dirty="0"/>
            </a:br>
            <a:br>
              <a:rPr lang="en-US" altLang="ko-KR" sz="2200" b="0" dirty="0"/>
            </a:br>
            <a:r>
              <a:rPr lang="en-US" altLang="ko-KR" sz="2200" b="0" dirty="0"/>
              <a:t>	2. </a:t>
            </a:r>
            <a:r>
              <a:rPr lang="en-US" altLang="ko-KR" sz="2200" u="sng" dirty="0"/>
              <a:t>branch</a:t>
            </a:r>
            <a:r>
              <a:rPr lang="en-US" altLang="ko-KR" sz="2200" b="0" dirty="0"/>
              <a:t>: </a:t>
            </a:r>
            <a:r>
              <a:rPr lang="ko-KR" altLang="en-US" sz="2200" b="0" dirty="0"/>
              <a:t>현재 파일상태를 복사해 또 다른 버전을 만든다</a:t>
            </a:r>
            <a:r>
              <a:rPr lang="en-US" altLang="ko-KR" sz="2200" b="0" dirty="0"/>
              <a:t>.</a:t>
            </a:r>
            <a:br>
              <a:rPr lang="en-US" altLang="ko-KR" sz="2200" b="0" dirty="0"/>
            </a:br>
            <a:r>
              <a:rPr lang="en-US" altLang="ko-KR" sz="2200" b="0" dirty="0"/>
              <a:t>		- </a:t>
            </a:r>
            <a:r>
              <a:rPr lang="en-US" altLang="ko-KR" sz="2200" u="sng" dirty="0"/>
              <a:t>merging</a:t>
            </a:r>
            <a:r>
              <a:rPr lang="en-US" altLang="ko-KR" sz="2200" b="0" dirty="0"/>
              <a:t>: </a:t>
            </a:r>
            <a:r>
              <a:rPr lang="ko-KR" altLang="en-US" sz="2200" b="0" dirty="0" err="1"/>
              <a:t>브랜치로</a:t>
            </a:r>
            <a:r>
              <a:rPr lang="ko-KR" altLang="en-US" sz="2200" b="0" dirty="0"/>
              <a:t> 갈라졌던 버전들을 다시 원래 </a:t>
            </a:r>
            <a:r>
              <a:rPr lang="ko-KR" altLang="en-US" sz="2200" b="0" dirty="0" err="1"/>
              <a:t>브랜치로</a:t>
            </a:r>
            <a:r>
              <a:rPr lang="ko-KR" altLang="en-US" sz="2200" b="0" dirty="0"/>
              <a:t> 합친다</a:t>
            </a:r>
            <a:r>
              <a:rPr lang="en-US" altLang="ko-KR" sz="2200" b="0" dirty="0"/>
              <a:t>.</a:t>
            </a:r>
            <a:br>
              <a:rPr lang="en-US" altLang="ko-KR" sz="2800" b="0" dirty="0"/>
            </a:br>
            <a:r>
              <a:rPr lang="ko-KR" altLang="en-US" sz="2800" b="0" dirty="0"/>
              <a:t> </a:t>
            </a:r>
            <a:br>
              <a:rPr lang="en-US" altLang="ko-KR" sz="2800" b="0" dirty="0"/>
            </a:br>
            <a:br>
              <a:rPr lang="en-US" altLang="ko-KR" sz="2800" b="0" u="sng" dirty="0"/>
            </a:br>
            <a:br>
              <a:rPr lang="en-US" altLang="ko-KR" sz="2800" b="0" dirty="0"/>
            </a:br>
            <a:endParaRPr lang="ko-KR" altLang="en-US" sz="2800" b="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DCC9E12-5339-B622-D28C-F2BC25F9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50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DCC9E12-5339-B622-D28C-F2BC25F9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8</a:t>
            </a:fld>
            <a:endParaRPr 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14FB794-DBFD-5DE8-77CF-5A1BA7124A86}"/>
              </a:ext>
            </a:extLst>
          </p:cNvPr>
          <p:cNvGrpSpPr/>
          <p:nvPr/>
        </p:nvGrpSpPr>
        <p:grpSpPr>
          <a:xfrm>
            <a:off x="2119312" y="1147762"/>
            <a:ext cx="8591423" cy="4562475"/>
            <a:chOff x="2119312" y="1147762"/>
            <a:chExt cx="8591423" cy="456247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3748E5F-9D21-7404-DC99-06C14081D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9312" y="1147762"/>
              <a:ext cx="7953375" cy="456247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1ECE142-5D34-CE19-33E8-970CC595349C}"/>
                </a:ext>
              </a:extLst>
            </p:cNvPr>
            <p:cNvSpPr txBox="1"/>
            <p:nvPr/>
          </p:nvSpPr>
          <p:spPr>
            <a:xfrm>
              <a:off x="2648932" y="3318235"/>
              <a:ext cx="933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u="sng" dirty="0"/>
                <a:t>Branch</a:t>
              </a:r>
              <a:endParaRPr lang="ko-KR" altLang="en-US" b="1" u="sng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308DA3-0ABF-3273-0CB2-B4379EBEC77A}"/>
                </a:ext>
              </a:extLst>
            </p:cNvPr>
            <p:cNvSpPr txBox="1"/>
            <p:nvPr/>
          </p:nvSpPr>
          <p:spPr>
            <a:xfrm>
              <a:off x="5354425" y="3318235"/>
              <a:ext cx="933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u="sng" dirty="0"/>
                <a:t>Merge</a:t>
              </a:r>
              <a:endParaRPr lang="ko-KR" altLang="en-US" b="1" u="sng" dirty="0"/>
            </a:p>
          </p:txBody>
        </p:sp>
        <p:sp>
          <p:nvSpPr>
            <p:cNvPr id="10" name="오른쪽 중괄호 9">
              <a:extLst>
                <a:ext uri="{FF2B5EF4-FFF2-40B4-BE49-F238E27FC236}">
                  <a16:creationId xmlns:a16="http://schemas.microsoft.com/office/drawing/2014/main" id="{360C3138-CE18-06EB-750B-3016102E8061}"/>
                </a:ext>
              </a:extLst>
            </p:cNvPr>
            <p:cNvSpPr/>
            <p:nvPr/>
          </p:nvSpPr>
          <p:spPr>
            <a:xfrm>
              <a:off x="7786540" y="2573518"/>
              <a:ext cx="546755" cy="2592371"/>
            </a:xfrm>
            <a:prstGeom prst="rightBrace">
              <a:avLst>
                <a:gd name="adj1" fmla="val 8333"/>
                <a:gd name="adj2" fmla="val 15735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0803D48-1FD8-D642-A83E-A08BFC7617B2}"/>
                </a:ext>
              </a:extLst>
            </p:cNvPr>
            <p:cNvSpPr txBox="1"/>
            <p:nvPr/>
          </p:nvSpPr>
          <p:spPr>
            <a:xfrm>
              <a:off x="8333295" y="2787165"/>
              <a:ext cx="2377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u="sng" dirty="0"/>
                <a:t>모두 다 </a:t>
              </a:r>
              <a:r>
                <a:rPr lang="en-US" altLang="ko-KR" sz="2400" b="1" u="sng" dirty="0"/>
                <a:t>Commit!</a:t>
              </a:r>
              <a:endParaRPr lang="ko-KR" altLang="en-US" sz="2400" b="1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2532046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88308-DB90-7BF0-F9B8-2E651FFB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8407"/>
            <a:ext cx="11276801" cy="4870457"/>
          </a:xfrm>
        </p:spPr>
        <p:txBody>
          <a:bodyPr/>
          <a:lstStyle/>
          <a:p>
            <a:r>
              <a:rPr lang="en-US" altLang="ko-KR" sz="2000" b="0" dirty="0"/>
              <a:t>1. Git &amp; </a:t>
            </a:r>
            <a:r>
              <a:rPr lang="en-US" altLang="ko-KR" sz="2000" b="0" dirty="0" err="1"/>
              <a:t>Github</a:t>
            </a:r>
            <a:br>
              <a:rPr lang="en-US" altLang="ko-KR" u="sng" dirty="0"/>
            </a:br>
            <a:r>
              <a:rPr lang="en-US" altLang="ko-KR" sz="2000" b="0" dirty="0"/>
              <a:t>	</a:t>
            </a:r>
            <a:br>
              <a:rPr lang="en-US" altLang="ko-KR" sz="2000" b="0" dirty="0"/>
            </a:br>
            <a:r>
              <a:rPr lang="en-US" altLang="ko-KR" sz="2800" b="0" u="sng" dirty="0"/>
              <a:t>- </a:t>
            </a:r>
            <a:r>
              <a:rPr lang="ko-KR" altLang="en-US" sz="2800" u="sng" dirty="0"/>
              <a:t>실습 </a:t>
            </a:r>
            <a:r>
              <a:rPr lang="en-US" altLang="ko-KR" sz="2800" u="sng" dirty="0"/>
              <a:t>0: </a:t>
            </a:r>
            <a:r>
              <a:rPr lang="ko-KR" altLang="en-US" sz="2800" u="sng" dirty="0"/>
              <a:t>설치부터 해보자</a:t>
            </a:r>
            <a:r>
              <a:rPr lang="en-US" altLang="ko-KR" sz="2800" u="sng" dirty="0"/>
              <a:t>!</a:t>
            </a:r>
            <a:br>
              <a:rPr lang="en-US" altLang="ko-KR" sz="2800" u="sng" dirty="0"/>
            </a:br>
            <a:r>
              <a:rPr lang="en-US" altLang="ko-KR" sz="1000" b="0" dirty="0"/>
              <a:t>	</a:t>
            </a:r>
            <a:br>
              <a:rPr lang="en-US" altLang="ko-KR" sz="2800" b="0" dirty="0"/>
            </a:br>
            <a:r>
              <a:rPr lang="en-US" altLang="ko-KR" sz="2800" dirty="0"/>
              <a:t>	- </a:t>
            </a:r>
            <a:r>
              <a:rPr lang="en-US" altLang="ko-KR" sz="2800" dirty="0">
                <a:hlinkClick r:id="rId2"/>
              </a:rPr>
              <a:t>https://git-scm.com/</a:t>
            </a:r>
            <a:br>
              <a:rPr lang="en-US" altLang="ko-KR" sz="2800" dirty="0"/>
            </a:br>
            <a:r>
              <a:rPr lang="en-US" altLang="ko-KR" sz="1000" dirty="0"/>
              <a:t>	</a:t>
            </a:r>
            <a:br>
              <a:rPr lang="en-US" altLang="ko-KR" sz="2800" dirty="0"/>
            </a:br>
            <a:r>
              <a:rPr lang="en-US" altLang="ko-KR" sz="2800" dirty="0"/>
              <a:t>	- Git Bash, GUI</a:t>
            </a:r>
            <a:r>
              <a:rPr lang="ko-KR" altLang="en-US" sz="2800" dirty="0"/>
              <a:t>는 반드시 체크</a:t>
            </a:r>
            <a:r>
              <a:rPr lang="en-US" altLang="ko-KR" sz="2800" dirty="0"/>
              <a:t>!!</a:t>
            </a:r>
            <a:br>
              <a:rPr lang="en-US" altLang="ko-KR" sz="2800" dirty="0"/>
            </a:br>
            <a:r>
              <a:rPr lang="en-US" altLang="ko-KR" sz="1000" dirty="0"/>
              <a:t>	</a:t>
            </a:r>
            <a:br>
              <a:rPr lang="en-US" altLang="ko-KR" sz="2800" dirty="0"/>
            </a:br>
            <a:r>
              <a:rPr lang="en-US" altLang="ko-KR" sz="2800" dirty="0"/>
              <a:t>	- </a:t>
            </a:r>
            <a:r>
              <a:rPr lang="ko-KR" altLang="en-US" sz="2800" dirty="0"/>
              <a:t>원하는 에디터를 잘 고르자</a:t>
            </a:r>
            <a:r>
              <a:rPr lang="en-US" altLang="ko-KR" sz="2800" dirty="0"/>
              <a:t>!!</a:t>
            </a:r>
            <a:br>
              <a:rPr lang="en-US" altLang="ko-KR" sz="2800" b="0" dirty="0"/>
            </a:br>
            <a:r>
              <a:rPr lang="ko-KR" altLang="en-US" sz="2800" b="0" dirty="0"/>
              <a:t> </a:t>
            </a:r>
            <a:br>
              <a:rPr lang="en-US" altLang="ko-KR" sz="2800" b="0" dirty="0"/>
            </a:br>
            <a:br>
              <a:rPr lang="en-US" altLang="ko-KR" sz="2800" b="0" u="sng" dirty="0"/>
            </a:br>
            <a:endParaRPr lang="ko-KR" altLang="en-US" sz="2800" b="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DCC9E12-5339-B622-D28C-F2BC25F9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9</a:t>
            </a:fld>
            <a:endParaRPr 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C65A4F5-C4A7-DC50-2CC7-DB41321DF51A}"/>
              </a:ext>
            </a:extLst>
          </p:cNvPr>
          <p:cNvGrpSpPr/>
          <p:nvPr/>
        </p:nvGrpSpPr>
        <p:grpSpPr>
          <a:xfrm>
            <a:off x="7476986" y="287046"/>
            <a:ext cx="4326352" cy="3027286"/>
            <a:chOff x="7212505" y="287044"/>
            <a:chExt cx="4582164" cy="360095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37689E4-42AF-3915-7F6F-22146E754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2505" y="287044"/>
              <a:ext cx="4582164" cy="3600953"/>
            </a:xfrm>
            <a:prstGeom prst="rect">
              <a:avLst/>
            </a:prstGeom>
          </p:spPr>
        </p:pic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6F6C7B99-4AE5-0516-C7A5-C23D556C4404}"/>
                </a:ext>
              </a:extLst>
            </p:cNvPr>
            <p:cNvSpPr/>
            <p:nvPr/>
          </p:nvSpPr>
          <p:spPr>
            <a:xfrm>
              <a:off x="7476986" y="1921007"/>
              <a:ext cx="1710561" cy="412894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1FC1A241-6EE1-FDD9-F6BF-FD359A4EE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6986" y="3429000"/>
            <a:ext cx="4317683" cy="341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24306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3078</Words>
  <Application>Microsoft Office PowerPoint</Application>
  <PresentationFormat>와이드스크린</PresentationFormat>
  <Paragraphs>85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6" baseType="lpstr">
      <vt:lpstr>Malgun Gothic Semilight</vt:lpstr>
      <vt:lpstr>Malgun Gothic</vt:lpstr>
      <vt:lpstr>Malgun Gothic</vt:lpstr>
      <vt:lpstr>Arial</vt:lpstr>
      <vt:lpstr>Lucida Console</vt:lpstr>
      <vt:lpstr>GestaltVTI</vt:lpstr>
      <vt:lpstr>Missing Semester of your NLP classes</vt:lpstr>
      <vt:lpstr>Tables of Contents   1. Git &amp; Github   2. Markdown, the Markup Language   3. Terminal Basic (w/ Git bash)   4. Reference &amp; Further Studies </vt:lpstr>
      <vt:lpstr>1. Git &amp; Github</vt:lpstr>
      <vt:lpstr>1. Git &amp; Github   - Git(깃)이란?    - 리누스 토발즈가 개발한 분산/버전관리 툴이다.     - 분산이라는 말은 텔레포트처럼 여러 공간을 이동     - 버전관리라는 말은 타임머신처럼 과거/현재를 이동    - Github(깃헙)이란?    - Git Repository(깃을 사용하는 폴더)를 공유하는 플랫폼    - 협업시 버전 관리 및 통합을 위해 사용된다!   </vt:lpstr>
      <vt:lpstr>1. Git &amp; Github      </vt:lpstr>
      <vt:lpstr>1. Git &amp; Github   - 그럼 어디에 쓰이냐?    - 당연히 협업/혼자 작업시 버전관리!    - 개발자의 필수 포트폴리오!    - Github Pages! 블로그를 무료로 호스팅할 수 있다!    - 오픈소스 활용 및 Contribution!    </vt:lpstr>
      <vt:lpstr>1. Git &amp; Github   - Git의 구성요소    1. commit: 현재 파일상태를 저장하는 체크포인트!   - staging: 커밋을 하기 위해서 파일 변경내역을 저장해둔다.   - checkout: 다른 체크포인트로 이동한다!    2. branch: 현재 파일상태를 복사해 또 다른 버전을 만든다.   - merging: 브랜치로 갈라졌던 버전들을 다시 원래 브랜치로 합친다.     </vt:lpstr>
      <vt:lpstr>PowerPoint 프레젠테이션</vt:lpstr>
      <vt:lpstr>1. Git &amp; Github   - 실습 0: 설치부터 해보자!    - https://git-scm.com/    - Git Bash, GUI는 반드시 체크!!    - 원하는 에디터를 잘 고르자!!    </vt:lpstr>
      <vt:lpstr>1. Git &amp; Github   - 실습 0: 깃 기본 설정    1. 사용자명을 설정하자!      $ git config –-global user.name [user-name]   2. 사용자 이메일도 설정해주자!      $ git config --global user.email [user-email]     이때 설정한 이름/이메일은 커밋할 때 함께 기록된다!  </vt:lpstr>
      <vt:lpstr>1. Git &amp; Github   - 실습 1: 깃 시작하기    1. 폴더를 git 폴더로 만들자      $ git init   2. git의 상태를 확인해보자      $ git status   3. 아무 파일이나 하나 만들어보자      $ touch ./test.txt    4. 다시 git의  상태를 확인하려면?  </vt:lpstr>
      <vt:lpstr>1. Git &amp; Github   - 실습 2: FIRST COMMIT    1. test.txt 파일을 staging 해보자!     $ git add test.txt   2. 다시 git의 상태를 확인해보자     $ git status   3. FIRST COMMIT!      $ git commit 하면, 텍스트편집기가 열린다!    4. 다시 git의  상태를 확인하면?  </vt:lpstr>
      <vt:lpstr>1. Git &amp; Github   - 실습 3: git log를 살펴보자!    1. git log살펴보자!     $ git log   2. test2.txt를 만들어보고, SECOND COMMIT을 해보자!     $ touch ./text2.txt    $ git add --all   $ git commit –m “SECOND COMMIT”   3. 이후 다시 로그를 확인해보면?  </vt:lpstr>
      <vt:lpstr>1. Git &amp; Github   - 실습 4: 과거로 돌아가보자!    1. 과거로 돌아가보자!     $ git checkout [FIRST COMMIT-ID]     2. 그럼 다시 현재로 돌아와보자!       어랏? working directory의 상태가???  </vt:lpstr>
      <vt:lpstr>1. Git &amp; Github   - 실습 5: Do It Youreself!    1. 다시 SECOND COMMIT으로 돌아가서,     $ git checkout [SECOND COMMIT-ID]   2. test2.txt의 내용을 수정-저장하고 THIRD COMMIT으로 커밋한 뒤,     $ git commit –am “THIRD COMMIT”    3. 로그를 확인해보고, 다시 SECOND COMMIT으로 돌아가보자!     test2.txt에 수정했던 내용들은 어떻게 되었는가?  </vt:lpstr>
      <vt:lpstr>1. Git &amp; Github   - 실습 6: 커밋을 취소하고 싶다면?    1. 그런데 만약 내가 test2.txt를 수정하고 커밋해뒀던 내용을 취소하려면?     $ git revert [THIRD-COMMIT ID]   2. 다시 git log를 확인해보면?     $ git log   3. 이번엔 SECOND COMMIT은 놔두고, FIRST COMMIT만 되돌려보자!      $ git revert [FIRST-COMMIT ID]    4. working directory의 상태를 확인해보면?  </vt:lpstr>
      <vt:lpstr>1. Git &amp; Github   - 실습 7: 이번에는 새로운 브랜치를 파보자!    1. 지금 상태 그대로 새로운 브랜치(dev를 만들어보자!     $ git branch [branch name == dev]   2. 브랜치의 목록을 확인하려면?     $ git branch –-all   3. 아직 main 브랜치네. 그럼 dev 브랜치로 옮기려면?      $ git switch dev  or $ git checkout dev     4. 아까랑 무슨 차이?  </vt:lpstr>
      <vt:lpstr>1. Git &amp; Github   - 실습 8: 브랜치 실습    1. dev 브랜치에서 파일명을 하나 바꾸고 커밋해보자     $ mv ./test1.txt ./dev.txt &amp;&amp; git add -A   $ git commit –m “Rename test1.txt to dev.txt”   2. git log를 다시 확인해보면? 그리고 작업 폴더는?       3. 다시 메인 브랜치로 옮겨서 같은 파일을 다른 이름으로 바꿔보자!      4. 브랜치를 옮겨다니면서 git log 및 작업폴더를 확인해보자!  </vt:lpstr>
      <vt:lpstr>1. Git &amp; Github   - 실습 9: 브랜치를 다시 합쳐보자!    1. 합치다가 영어로 머지? (Merge는 현재 브랜치를 기준으로 병합)     $ git switch master &amp;&amp; git merge dev   2. git log/작업 폴더가 어떻게 되었지?     $ git branch –-all    3. git log를 그래프 형태로 확인해보자!       $ git log --graph --all  </vt:lpstr>
      <vt:lpstr>1. Git &amp; Github  - Github repository부터 만들자                - 특별히 뭔가 건드릴 것은 없고, 그냥 아래 나오는 커맨드들을 git bash에서 실행!      </vt:lpstr>
      <vt:lpstr>1. Git &amp; Github   - Github Push &amp; Pull    1. push: 로컬 git &amp; 파일들을 Github repo로 올린다!       - Push를 하려면, 반드시 Pull을 먼저 해야한다!     2. pull: Github repo에 있는 git &amp; 파일들을 로컬 폴더로 가져온다!    -fetch: 파일은 놔두고, git만 가져온다!    3. clone: Github repo를 그대로 로컬로 복사해온다!   </vt:lpstr>
      <vt:lpstr>1. Git &amp; Github   - 실습 10: Github Push    1. 로컬에서 README.md 파일을 만들고 커밋해보자!      2. 이어서 푸쉬까지 해보자!      $ git push    3. Github repo가 어떻게 변했지??      </vt:lpstr>
      <vt:lpstr>1. Git &amp; Github   - 실습 11: Github README.md &amp; fetch    1. 이번엔 Github에서 README.md 파일에 다음 내용을 편집해보자!     ## My first Git repository!     2. Github Repo를 새로고침 해보면?    3. 이후 Git bash로 돌아와 git fetch해보자!      $ git fetch &amp;&amp; git log     4. 로컬 디렉토리의 차이는? </vt:lpstr>
      <vt:lpstr>1. Git &amp; Github   - 실습 12: Github Pull    1. 이번엔 Github에서 README.md 파일에 다음 내용을 편집해보자!     $ git pull     2. git log와 작업폴더를 확인해보면?    3. 마지막으로 아래 커맨드를 git bash에서 실행해보자!      $ git clone https://github.com/KU-CLING/BOJ.git     4. 작업 폴더가 어떻게 변했는가?! </vt:lpstr>
      <vt:lpstr>2. Markdown,   the Markup Language</vt:lpstr>
      <vt:lpstr>2. Markdown, the Markup Language   - Markdown이란?    - 역설적으로 Markup Language의 일종이다.  - 그러나 가독성이 떨어지는 HTML, XML 등의 Markup Lang~보다 간결하다!  - 대신 정렬, 폰트 등 문서서식 편집에는 불리하다.  - 즉, Markdown의 철학은 겉치레를 최소화하고 온전히 내용에 집중하는 것!   - 개인적으로 마크다운은 가장 자연어다운 마크업언어라고 생각한다~  - 그럼 어디에 쓰이는가?    - README.md (Github…) 등 기술문서 작성  - Notion, Obsidian, Discord 등 개발자들이 많이 쓰는 툴 전반  </vt:lpstr>
      <vt:lpstr>2. Markdown, the Markup Language   - Markdown을 공부하기 전 알아둘 것들!    1. HTML로 interpret된다. 즉, HTML 태그를 활용할 수 있다!   2. 수 많은 방언들(나무마크, Github style…)   - canonical Markdown이 굉장히 제한적 기능만을 지원하기 때문.    - 따라서 우리는 canonical MD만을 먼저 공부하자!   3. 결코 만능이 아니다.   - 웹페이지를 만들 때 활용하기에는 포매팅 기능이 너무 빈약하다.   - 논문을 쓰기에는 수식, 인용, 주석 등의 기능이 부족하다. (LaTeX)    목적에 따라 적절한 도구를 활용하자!</vt:lpstr>
      <vt:lpstr>2. Markdown, the Markup Language  - Markdown의 기초 문법들   1. 마크다운 작성 시 주의할 점   기본적으로  한 줄 개행은 줄바꿈이 되지 않아요.  이렇게 *두 줄*을 띄어주어야 _줄바꿈_이 됩니다.    그렇다고 **세 줄**을 띈다고 __세 줄__만큼 ___개행___이 되는 것은 ***아니네요.***  &lt;br&gt;  대신 이렇게 HTML 태그를 활용해서 줄바꿈 할 수도 있어요!</vt:lpstr>
      <vt:lpstr>2. Markdown, the Markup Language  - Markdown의 기초 문법들   2. 제목 작성하기   # 제목(Heading)은 ## 크기별로 6단계가 있지만 ### 보통은 Heading 1은 안쓰고 Heading2부터 많이 써요. #### 숫자가 클 수록 폰트 크기가 더 작아지고, ##### 많은 에디터에서 Heading들을 활용해서 목차를 만드는 기능을 제공해요. ###### Heading_N은 \&lt;h_N&gt; 태그와 같답니다.  &lt;h3&gt;예를 들어 이 문장은 다음 문장과 헤딩 레벨이 똑같이 3이에요.&lt;/h3&gt;  ### 크기가 같은 걸로 확인할 수 있죠?</vt:lpstr>
      <vt:lpstr>2. Markdown, the Markup Language  - Markdown의 기초 문법들   3. ordered list &amp; bullet list   1. numberd list / ordered list 3. 앞의 숫자는 무관하다 0. 자동으로 숫자값이 정렬된다    1. 들여쓰기도 가능하다.     2. 근데 숫자는 초기화되네.   - bullet list / unordered list + 다양한 표현이 존재한다. * 요것도 불렛 리스트로 번역된다!   * 들여쓰기가 가능하다!     - 여러 개를 섞어 쓸 수 있지만     - 가능하면 하나로 통일하자</vt:lpstr>
      <vt:lpstr>2. Markdown, the Markup Language  - Markdown의 기초 문법들   4. 코드와 인용  backtick을 사용하면 `인라인 코드`를 작성할 수 있고,  ``` "백틱을 3개 쓰면 일케 코드 블럭!" ```  ```python ## sometiems markdwon interpreter supports msg = "이처럼 Syntax Highlighting을 지원하기도 합니다" print(msg) ``` </vt:lpstr>
      <vt:lpstr>2. Markdown, the Markup Language  - Markdown의 기초 문법들   4. 코드와 인용   &gt; 요건 인용문입니다. &gt; 영어로는 quotes죠. &gt;&gt; 인용문도 들여쓰기가 되니까 &gt;&gt;  &gt;&gt; 참고 &gt;&gt; 합시다.    </vt:lpstr>
      <vt:lpstr>2. Markdown, the Markup Language  - Markdown의 기초 문법들   5. 구분선   아래처럼 줄 세개 그으면 --- 구분선(Horizontal line)인데,   위에 Heading 처리도 되었네요?  아래는 그냥 Horizontal line들  --- - - - -------- *** * * *     </vt:lpstr>
      <vt:lpstr>2. Markdown, the Markup Language  - Markdown의 기초 문법들   6. 링크   ### 총정리 **이렇게** *Markdown*문법을 익혀두면 ***편하게*** 사용할 수 있구요.  &lt;u&gt;혹시라도&lt;/u&gt; 더 궁금한 게 있다면, [공식 페이지](https://daringfireball.net/projects/markdown/syntax#p)를 참고하시거나, 편하게 `질문`해주세요!  &gt; 아래는 제 깃헙 링크입니다. &gt;&gt; [Jongbin-kr.github.io](Jongbin-kr.github.io)  ```python while True:      if end:         print('Danke')     else:         continue ```     </vt:lpstr>
      <vt:lpstr>3. Terminal Basic (w/ Git bash)</vt:lpstr>
      <vt:lpstr>3. Terminal Basic (w/ Git bash)   - 터미널(CLI, Command Line Interface)를 왜 써야할까?    - 사실 우리가 한 명령어들 전부 GUI(Graphic User Interface)에서도 가능    - 그럼에도 한줄 한줄 명령어로 쓰는 이유는?     - 익숙해지면 편하(다고 함)     - 코드 환경과 통합하기 좋음 (ex. !git clone ~~ in Jupyter)     - ssh, AWS 등 서버 환경     - 특히, UNIX 계열의 기본 터미널인 Bash Shell은 그 성능이 막강하다!     - 조건문, 반복문, 정규식(grep) 등등 사용가능!    </vt:lpstr>
      <vt:lpstr>3. Terminal Basic (w/ Git bash)   - 사실 저도 기초적인 명령어밖에 잘 몰라요    $ pwd  print working directory     $ cd   change working directory     $ ls    list segments     $ touch [filename] 빈 파일을 만든다     $ mkdir [dir name] 빈 폴더를 만든다     $ cp [A path] [B path]  copy file from A to B     $ mv [A path] [B path] move or rename file from A to B     $ [program name] ~~~  깃 프로그램을 실행하는     $ python ~~   $ git ~~    </vt:lpstr>
      <vt:lpstr>4. Reference &amp; Further studies</vt:lpstr>
      <vt:lpstr>4. Reference &amp; Further Studies    - MIT opencourse (https://missing-semester-kr.github.io/ ) - pro git v2 (https://git-scm.com/book/ko/v2)  - Jupyter Notebook - Docker  - LaTeX, Tableau, Notion, Discord… - HTML was a BAD IDEA, and Markdown is NOT ORIGINAL  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Missing Semester from your NLP studies</dc:title>
  <dc:creator>원종빈[ 학부재학 / 언어학과 ]</dc:creator>
  <cp:lastModifiedBy>원종빈[ 학부재학 / 언어학과 ]</cp:lastModifiedBy>
  <cp:revision>5</cp:revision>
  <dcterms:created xsi:type="dcterms:W3CDTF">2023-10-01T00:13:32Z</dcterms:created>
  <dcterms:modified xsi:type="dcterms:W3CDTF">2023-10-10T03:29:56Z</dcterms:modified>
</cp:coreProperties>
</file>