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png"/><Relationship Id="rId15" Type="http://schemas.openxmlformats.org/officeDocument/2006/relationships/image" Target="../media/image105.png"/><Relationship Id="rId16" Type="http://schemas.openxmlformats.org/officeDocument/2006/relationships/image" Target="../media/image106.png"/><Relationship Id="rId17" Type="http://schemas.openxmlformats.org/officeDocument/2006/relationships/image" Target="../media/image107.png"/><Relationship Id="rId18" Type="http://schemas.openxmlformats.org/officeDocument/2006/relationships/image" Target="../media/image10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Relationship Id="rId15" Type="http://schemas.openxmlformats.org/officeDocument/2006/relationships/image" Target="../media/image126.png"/><Relationship Id="rId16" Type="http://schemas.openxmlformats.org/officeDocument/2006/relationships/image" Target="../media/image127.png"/><Relationship Id="rId17" Type="http://schemas.openxmlformats.org/officeDocument/2006/relationships/image" Target="../media/image128.png"/><Relationship Id="rId18" Type="http://schemas.openxmlformats.org/officeDocument/2006/relationships/image" Target="../media/image12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53782"/>
            <a:ext cx="18303001" cy="3831933"/>
            <a:chOff x="0" y="6453782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53782"/>
              <a:ext cx="18303001" cy="38319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2064" y="2155035"/>
            <a:ext cx="10767477" cy="29368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3012" y="1761031"/>
            <a:ext cx="3824100" cy="10931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7298" y="7327917"/>
            <a:ext cx="2117682" cy="10916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298" y="8278326"/>
            <a:ext cx="3378386" cy="11019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77560" y="8850541"/>
            <a:ext cx="1752742" cy="4409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601" y="623737"/>
            <a:ext cx="7343376" cy="2557823"/>
            <a:chOff x="600601" y="623737"/>
            <a:chExt cx="7343376" cy="255782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00601" y="635833"/>
              <a:ext cx="1145978" cy="1174481"/>
              <a:chOff x="600601" y="635833"/>
              <a:chExt cx="1145978" cy="117448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0601" y="635833"/>
                <a:ext cx="1145978" cy="117448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21" y="349458"/>
              <a:ext cx="2536439" cy="294179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7317" y="1490431"/>
              <a:ext cx="2354400" cy="10839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95488" y="596526"/>
            <a:ext cx="9247565" cy="4241853"/>
            <a:chOff x="8395488" y="596526"/>
            <a:chExt cx="9247565" cy="42418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5488" y="596526"/>
              <a:ext cx="9247565" cy="42418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95488" y="5221805"/>
            <a:ext cx="9247565" cy="4500716"/>
            <a:chOff x="8395488" y="5221805"/>
            <a:chExt cx="9247565" cy="45007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95488" y="5221805"/>
              <a:ext cx="9247565" cy="45007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6574" y="3181560"/>
            <a:ext cx="6171429" cy="5837016"/>
            <a:chOff x="1186574" y="3181560"/>
            <a:chExt cx="6171429" cy="58370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6574" y="3181560"/>
              <a:ext cx="6171429" cy="583701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24251" y="9319263"/>
            <a:ext cx="2448872" cy="5009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601" y="623737"/>
            <a:ext cx="7343376" cy="2557823"/>
            <a:chOff x="600601" y="623737"/>
            <a:chExt cx="7343376" cy="255782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00601" y="635833"/>
              <a:ext cx="1145978" cy="1174481"/>
              <a:chOff x="600601" y="635833"/>
              <a:chExt cx="1145978" cy="117448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0601" y="635833"/>
                <a:ext cx="1145978" cy="117448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21" y="349458"/>
              <a:ext cx="2536439" cy="294179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7317" y="1490431"/>
              <a:ext cx="2354400" cy="10839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6133" y="2784246"/>
            <a:ext cx="7427502" cy="6251720"/>
            <a:chOff x="1156133" y="2784246"/>
            <a:chExt cx="7427502" cy="62517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133" y="2784246"/>
              <a:ext cx="7427502" cy="62517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20125" y="2131550"/>
            <a:ext cx="7607553" cy="6904416"/>
            <a:chOff x="9420125" y="2131550"/>
            <a:chExt cx="7607553" cy="69044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0125" y="2131550"/>
              <a:ext cx="7607553" cy="69044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2901" y="1399990"/>
            <a:ext cx="7642040" cy="7789003"/>
            <a:chOff x="882901" y="1399990"/>
            <a:chExt cx="7642040" cy="77890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901" y="1399990"/>
              <a:ext cx="7642040" cy="77890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2399521"/>
            <a:ext cx="8280617" cy="6789472"/>
            <a:chOff x="9142857" y="2399521"/>
            <a:chExt cx="8280617" cy="67894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2399521"/>
              <a:ext cx="8280617" cy="6789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67925" y="2390344"/>
            <a:ext cx="10749864" cy="5505026"/>
            <a:chOff x="3767925" y="2390344"/>
            <a:chExt cx="10749864" cy="55050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7925" y="2390344"/>
              <a:ext cx="10749864" cy="55050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601" y="623737"/>
            <a:ext cx="7343376" cy="2557823"/>
            <a:chOff x="600601" y="623737"/>
            <a:chExt cx="7343376" cy="255782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00601" y="635833"/>
              <a:ext cx="1145978" cy="1174481"/>
              <a:chOff x="600601" y="635833"/>
              <a:chExt cx="1145978" cy="117448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0601" y="635833"/>
                <a:ext cx="1145978" cy="117448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21" y="349458"/>
              <a:ext cx="2517391" cy="294179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7317" y="1490431"/>
              <a:ext cx="2898333" cy="10744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03142" y="7425368"/>
            <a:ext cx="2390003" cy="306139"/>
            <a:chOff x="5203142" y="7425368"/>
            <a:chExt cx="2390003" cy="3061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740000">
              <a:off x="5203142" y="7425368"/>
              <a:ext cx="2390003" cy="3061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26615" y="5000869"/>
            <a:ext cx="2217140" cy="306139"/>
            <a:chOff x="5126615" y="5000869"/>
            <a:chExt cx="2217140" cy="3061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500000">
              <a:off x="5126615" y="5000869"/>
              <a:ext cx="2217140" cy="30613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1421" y="3919278"/>
            <a:ext cx="3678897" cy="9990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3193" y="4824794"/>
            <a:ext cx="3766925" cy="64510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7451" y="6816223"/>
            <a:ext cx="4242725" cy="101987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3296" y="7718148"/>
            <a:ext cx="3356220" cy="123704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45266" y="2744774"/>
            <a:ext cx="4631763" cy="97997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67037" y="3665512"/>
            <a:ext cx="5294134" cy="6451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34026" y="6816223"/>
            <a:ext cx="3218916" cy="101987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81762" y="7706400"/>
            <a:ext cx="4821706" cy="6451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99919" y="7336492"/>
            <a:ext cx="2302954" cy="306139"/>
            <a:chOff x="9999919" y="7336492"/>
            <a:chExt cx="2302954" cy="30613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140000">
              <a:off x="9999919" y="7336492"/>
              <a:ext cx="2302954" cy="3061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39231" y="4918904"/>
            <a:ext cx="2355704" cy="306139"/>
            <a:chOff x="9939231" y="4918904"/>
            <a:chExt cx="2355704" cy="30613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740000">
              <a:off x="9939231" y="4918904"/>
              <a:ext cx="2355704" cy="3061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13968" y="3974809"/>
            <a:ext cx="4637238" cy="4637238"/>
            <a:chOff x="6413968" y="3974809"/>
            <a:chExt cx="4637238" cy="463723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13968" y="3974809"/>
              <a:ext cx="4637238" cy="463723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17979" y="5590120"/>
            <a:ext cx="3870763" cy="16753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601" y="623737"/>
            <a:ext cx="7343376" cy="2557823"/>
            <a:chOff x="600601" y="623737"/>
            <a:chExt cx="7343376" cy="255782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00601" y="635833"/>
              <a:ext cx="1145978" cy="1174481"/>
              <a:chOff x="600601" y="635833"/>
              <a:chExt cx="1145978" cy="117448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0601" y="635833"/>
                <a:ext cx="1145978" cy="117448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21" y="349458"/>
              <a:ext cx="2517391" cy="294179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7317" y="1490431"/>
              <a:ext cx="2898333" cy="10744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13133" y="3595819"/>
            <a:ext cx="13259449" cy="5483595"/>
            <a:chOff x="2513133" y="3595819"/>
            <a:chExt cx="13259449" cy="54835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3133" y="3595819"/>
              <a:ext cx="13259449" cy="54835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601" y="623737"/>
            <a:ext cx="7343376" cy="2564460"/>
            <a:chOff x="600601" y="623737"/>
            <a:chExt cx="7343376" cy="256446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00601" y="635833"/>
              <a:ext cx="1145978" cy="1174481"/>
              <a:chOff x="600601" y="635833"/>
              <a:chExt cx="1145978" cy="117448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0601" y="635833"/>
                <a:ext cx="1145978" cy="117448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21" y="349458"/>
              <a:ext cx="2526918" cy="29418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7317" y="1490431"/>
              <a:ext cx="3404000" cy="10839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368" y="3242619"/>
            <a:ext cx="7267060" cy="3858613"/>
            <a:chOff x="1513368" y="3242619"/>
            <a:chExt cx="7267060" cy="385861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27414" y="3247076"/>
              <a:ext cx="3653014" cy="3851792"/>
              <a:chOff x="5127414" y="3247076"/>
              <a:chExt cx="3653014" cy="385179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27414" y="3247076"/>
                <a:ext cx="3653014" cy="3851792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4516" y="3493060"/>
              <a:ext cx="2168792" cy="709287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513368" y="3242619"/>
              <a:ext cx="3664738" cy="3858613"/>
              <a:chOff x="1513368" y="3242619"/>
              <a:chExt cx="3664738" cy="385861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13368" y="3242619"/>
                <a:ext cx="3664738" cy="385861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19328" y="4240232"/>
              <a:ext cx="1872640" cy="85651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9328" y="4961403"/>
              <a:ext cx="2479887" cy="126712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9328" y="6091996"/>
              <a:ext cx="2149887" cy="85651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37745" y="7565802"/>
            <a:ext cx="3417818" cy="11317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84795" y="3242619"/>
            <a:ext cx="7287551" cy="3869493"/>
            <a:chOff x="9484795" y="3242619"/>
            <a:chExt cx="7287551" cy="386949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109032" y="3247089"/>
              <a:ext cx="3663314" cy="3862653"/>
              <a:chOff x="13109032" y="3247089"/>
              <a:chExt cx="3663314" cy="386265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109032" y="3247089"/>
                <a:ext cx="3663314" cy="386265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16719" y="3784729"/>
              <a:ext cx="2173966" cy="711176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484795" y="3242619"/>
              <a:ext cx="3675071" cy="3869493"/>
              <a:chOff x="9484795" y="3242619"/>
              <a:chExt cx="3675071" cy="386949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484795" y="3242619"/>
                <a:ext cx="3675071" cy="3869493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01766" y="4534005"/>
              <a:ext cx="1877919" cy="858938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401766" y="5231752"/>
              <a:ext cx="2556395" cy="858938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401768" y="5880765"/>
              <a:ext cx="2155957" cy="85893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44055" y="7565802"/>
            <a:ext cx="3455914" cy="1131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23589" y="2737874"/>
            <a:ext cx="1881059" cy="1927845"/>
            <a:chOff x="6223589" y="2737874"/>
            <a:chExt cx="1881059" cy="1927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3589" y="2737874"/>
              <a:ext cx="1881059" cy="19278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02637" y="5432169"/>
            <a:ext cx="1551411" cy="1432750"/>
            <a:chOff x="11502637" y="5432169"/>
            <a:chExt cx="1551411" cy="14327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2637" y="5432169"/>
              <a:ext cx="1551411" cy="14327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95514" y="3565644"/>
            <a:ext cx="6744743" cy="32440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3365" y="440756"/>
            <a:ext cx="3513512" cy="14765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4462" y="1792637"/>
            <a:ext cx="1510924" cy="65226"/>
            <a:chOff x="984462" y="1792637"/>
            <a:chExt cx="1510924" cy="6522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4462" y="1792637"/>
              <a:ext cx="1510924" cy="652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77649" y="2513773"/>
            <a:ext cx="1304173" cy="3839682"/>
            <a:chOff x="1877649" y="2513773"/>
            <a:chExt cx="1304173" cy="38396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7649" y="2513773"/>
              <a:ext cx="1304173" cy="383968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7499" y="2671032"/>
            <a:ext cx="2059086" cy="63092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06459" y="2486562"/>
            <a:ext cx="1304173" cy="3866893"/>
            <a:chOff x="10106459" y="2486562"/>
            <a:chExt cx="1304173" cy="38668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06459" y="2486562"/>
              <a:ext cx="1304173" cy="38668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52251" y="2389203"/>
            <a:ext cx="1194195" cy="678316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28251" y="2671032"/>
            <a:ext cx="2332787" cy="63092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80003" y="2389203"/>
            <a:ext cx="1179247" cy="6783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601" y="623737"/>
            <a:ext cx="7343377" cy="2559936"/>
            <a:chOff x="600601" y="623737"/>
            <a:chExt cx="7343377" cy="25599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00601" y="635833"/>
              <a:ext cx="1145978" cy="1174481"/>
              <a:chOff x="600601" y="635833"/>
              <a:chExt cx="1145978" cy="117448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0601" y="635833"/>
                <a:ext cx="1145978" cy="117448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17" y="349459"/>
              <a:ext cx="2403106" cy="294179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7318" y="1490429"/>
              <a:ext cx="3514543" cy="10839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9675" y="3952433"/>
            <a:ext cx="4140351" cy="18820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3539" y="5922608"/>
            <a:ext cx="12856779" cy="12259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601" y="623737"/>
            <a:ext cx="7343376" cy="2557823"/>
            <a:chOff x="600601" y="623737"/>
            <a:chExt cx="7343376" cy="255782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00601" y="635833"/>
              <a:ext cx="1145978" cy="1174481"/>
              <a:chOff x="600601" y="635833"/>
              <a:chExt cx="1145978" cy="117448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0601" y="635833"/>
                <a:ext cx="1145978" cy="117448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21" y="349458"/>
              <a:ext cx="2517391" cy="294180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7317" y="1490431"/>
              <a:ext cx="2363924" cy="10839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81363" y="2468531"/>
            <a:ext cx="9722989" cy="5348653"/>
            <a:chOff x="4281363" y="2468531"/>
            <a:chExt cx="9722989" cy="534865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625655" y="2468531"/>
              <a:ext cx="5052553" cy="5052553"/>
              <a:chOff x="6625655" y="2468531"/>
              <a:chExt cx="5052553" cy="505255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625655" y="2468531"/>
                <a:ext cx="5052553" cy="505255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881328" y="3694161"/>
              <a:ext cx="3593759" cy="3593759"/>
              <a:chOff x="9881328" y="3694161"/>
              <a:chExt cx="3593759" cy="359375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260000">
                <a:off x="9881328" y="3694161"/>
                <a:ext cx="3593759" cy="359375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662393" y="3785092"/>
              <a:ext cx="3590938" cy="3590938"/>
              <a:chOff x="4662393" y="3785092"/>
              <a:chExt cx="3590938" cy="359093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840000">
                <a:off x="4662393" y="3785092"/>
                <a:ext cx="3590938" cy="3590938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01267" y="7802800"/>
            <a:ext cx="5774883" cy="10593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601" y="623737"/>
            <a:ext cx="7343376" cy="2557823"/>
            <a:chOff x="600601" y="623737"/>
            <a:chExt cx="7343376" cy="255782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00601" y="635833"/>
              <a:ext cx="1145978" cy="1174481"/>
              <a:chOff x="600601" y="635833"/>
              <a:chExt cx="1145978" cy="117448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0601" y="635833"/>
                <a:ext cx="1145978" cy="117448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21" y="349458"/>
              <a:ext cx="2517391" cy="294180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7317" y="1490431"/>
              <a:ext cx="2903009" cy="10839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9008" y="3612674"/>
            <a:ext cx="6133094" cy="138640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6101" y="4837130"/>
            <a:ext cx="11176346" cy="97678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1797" y="6413614"/>
            <a:ext cx="2939618" cy="13006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84945" y="7611543"/>
            <a:ext cx="6002623" cy="9767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601" y="623737"/>
            <a:ext cx="7343376" cy="2557823"/>
            <a:chOff x="600601" y="623737"/>
            <a:chExt cx="7343376" cy="255782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00601" y="635833"/>
              <a:ext cx="1145978" cy="1174481"/>
              <a:chOff x="600601" y="635833"/>
              <a:chExt cx="1145978" cy="117448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0601" y="635833"/>
                <a:ext cx="1145978" cy="117448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21" y="349458"/>
              <a:ext cx="2565010" cy="294180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7317" y="1490431"/>
              <a:ext cx="2354400" cy="10839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28692" y="6356516"/>
            <a:ext cx="2528477" cy="11343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60009" y="7336138"/>
            <a:ext cx="7172562" cy="764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70438" y="3724557"/>
            <a:ext cx="11368190" cy="1462883"/>
            <a:chOff x="1270438" y="3724557"/>
            <a:chExt cx="11368190" cy="1462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4640" y="3628759"/>
              <a:ext cx="1441143" cy="114387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5959" y="4513574"/>
              <a:ext cx="6102905" cy="764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0438" y="6452314"/>
            <a:ext cx="11368188" cy="1462883"/>
            <a:chOff x="1270438" y="6452314"/>
            <a:chExt cx="11368188" cy="14628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4640" y="6356516"/>
              <a:ext cx="2003858" cy="114386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957" y="7241331"/>
              <a:ext cx="4559200" cy="76489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28697" y="3628755"/>
            <a:ext cx="2480857" cy="11438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60014" y="4513576"/>
            <a:ext cx="5745505" cy="764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601" y="623737"/>
            <a:ext cx="7343376" cy="2557823"/>
            <a:chOff x="600601" y="623737"/>
            <a:chExt cx="7343376" cy="255782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00601" y="635833"/>
              <a:ext cx="1145978" cy="1174481"/>
              <a:chOff x="600601" y="635833"/>
              <a:chExt cx="1145978" cy="117448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0601" y="635833"/>
                <a:ext cx="1145978" cy="117448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21" y="349458"/>
              <a:ext cx="2517391" cy="294179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7317" y="1490431"/>
              <a:ext cx="2956552" cy="10839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121" y="4069325"/>
            <a:ext cx="6163125" cy="9074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513" y="6165365"/>
            <a:ext cx="8452906" cy="9074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2121" y="8042381"/>
            <a:ext cx="15080173" cy="9074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8259" y="3081676"/>
            <a:ext cx="1537012" cy="11909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8259" y="5217640"/>
            <a:ext cx="2602431" cy="119100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8259" y="7154186"/>
            <a:ext cx="1507240" cy="13391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36840" y="1038752"/>
            <a:ext cx="5604670" cy="5997279"/>
            <a:chOff x="11036840" y="1038752"/>
            <a:chExt cx="5604670" cy="59972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36840" y="1038752"/>
              <a:ext cx="5604670" cy="59972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6179" y="324311"/>
            <a:ext cx="7343379" cy="2557823"/>
            <a:chOff x="546179" y="324311"/>
            <a:chExt cx="7343379" cy="255782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6179" y="336407"/>
              <a:ext cx="1145978" cy="1174481"/>
              <a:chOff x="546179" y="336407"/>
              <a:chExt cx="1145978" cy="117448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6179" y="336407"/>
                <a:ext cx="1145978" cy="117448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2" y="50033"/>
              <a:ext cx="2536439" cy="294179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2898" y="1191002"/>
              <a:ext cx="2474466" cy="10839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10084" y="2624621"/>
            <a:ext cx="1977260" cy="3501707"/>
            <a:chOff x="2610084" y="2624621"/>
            <a:chExt cx="1977260" cy="35017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0984" y="4808383"/>
              <a:ext cx="2157070" cy="144657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2770094" y="2624621"/>
              <a:ext cx="1657241" cy="1657241"/>
              <a:chOff x="2770094" y="2624621"/>
              <a:chExt cx="1657241" cy="1657241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2770094" y="2624621"/>
                <a:ext cx="1657241" cy="1657241"/>
                <a:chOff x="2770094" y="2624621"/>
                <a:chExt cx="1657241" cy="1657241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770094" y="2624621"/>
                  <a:ext cx="1657241" cy="165724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3072051" y="2900643"/>
                <a:ext cx="1093669" cy="1091745"/>
                <a:chOff x="3072051" y="2900643"/>
                <a:chExt cx="1093669" cy="1091745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072051" y="2900643"/>
                  <a:ext cx="1093669" cy="10917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8424399" y="2624621"/>
            <a:ext cx="1709025" cy="3290114"/>
            <a:chOff x="8424399" y="2624621"/>
            <a:chExt cx="1709025" cy="32901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5353" y="4619657"/>
              <a:ext cx="1869946" cy="1497718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8424399" y="2624621"/>
              <a:ext cx="1657241" cy="1657241"/>
              <a:chOff x="8424399" y="2624621"/>
              <a:chExt cx="1657241" cy="1657241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8424399" y="2624621"/>
                <a:ext cx="1657241" cy="1657241"/>
                <a:chOff x="8424399" y="2624621"/>
                <a:chExt cx="1657241" cy="1657241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424399" y="2624621"/>
                  <a:ext cx="1657241" cy="1657241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8726356" y="2900643"/>
                <a:ext cx="1093669" cy="1091745"/>
                <a:chOff x="8726356" y="2900643"/>
                <a:chExt cx="1093669" cy="1091745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8726356" y="2900643"/>
                  <a:ext cx="1093669" cy="10917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1" name="그룹 1011"/>
          <p:cNvGrpSpPr/>
          <p:nvPr/>
        </p:nvGrpSpPr>
        <p:grpSpPr>
          <a:xfrm>
            <a:off x="13847626" y="2582815"/>
            <a:ext cx="1828004" cy="3146066"/>
            <a:chOff x="13847626" y="2582815"/>
            <a:chExt cx="1828004" cy="314606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3933007" y="2582815"/>
              <a:ext cx="1657241" cy="1657241"/>
              <a:chOff x="13933007" y="2582815"/>
              <a:chExt cx="1657241" cy="1657241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3933007" y="2582815"/>
                <a:ext cx="1657241" cy="1657241"/>
                <a:chOff x="13933007" y="2582815"/>
                <a:chExt cx="1657241" cy="1657241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933007" y="2582815"/>
                  <a:ext cx="1657241" cy="1657241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14206333" y="2886047"/>
                <a:ext cx="1093669" cy="1091745"/>
                <a:chOff x="14206333" y="2886047"/>
                <a:chExt cx="1093669" cy="1091745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4206333" y="2886047"/>
                  <a:ext cx="1093669" cy="10917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88580" y="4433803"/>
              <a:ext cx="1900375" cy="140197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064887" y="5620038"/>
            <a:ext cx="2824671" cy="3290114"/>
            <a:chOff x="5064887" y="5620038"/>
            <a:chExt cx="2824671" cy="32901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05840" y="7593425"/>
              <a:ext cx="2951423" cy="1541004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5648602" y="5620038"/>
              <a:ext cx="1657241" cy="1657241"/>
              <a:chOff x="5648602" y="5620038"/>
              <a:chExt cx="1657241" cy="1657241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5648602" y="5620038"/>
                <a:ext cx="1657241" cy="1657241"/>
                <a:chOff x="5648602" y="5620038"/>
                <a:chExt cx="1657241" cy="1657241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5648602" y="5620038"/>
                  <a:ext cx="1657241" cy="1657241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5921101" y="5923270"/>
                <a:ext cx="1093669" cy="1091745"/>
                <a:chOff x="5921101" y="5923270"/>
                <a:chExt cx="1093669" cy="1091745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5921101" y="5923270"/>
                  <a:ext cx="1093669" cy="10917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9" name="그룹 1019"/>
          <p:cNvGrpSpPr/>
          <p:nvPr/>
        </p:nvGrpSpPr>
        <p:grpSpPr>
          <a:xfrm>
            <a:off x="10612154" y="5620038"/>
            <a:ext cx="2908941" cy="3290114"/>
            <a:chOff x="10612154" y="5620038"/>
            <a:chExt cx="2908941" cy="329011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53108" y="7615073"/>
              <a:ext cx="3012737" cy="1401966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11238004" y="5620038"/>
              <a:ext cx="1657241" cy="1657241"/>
              <a:chOff x="11238004" y="5620038"/>
              <a:chExt cx="1657241" cy="1657241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1238004" y="5620038"/>
                <a:ext cx="1657241" cy="1657241"/>
                <a:chOff x="11238004" y="5620038"/>
                <a:chExt cx="1657241" cy="1657241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1238004" y="5620038"/>
                  <a:ext cx="1657241" cy="1657241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11519974" y="5893528"/>
                <a:ext cx="1093669" cy="1091745"/>
                <a:chOff x="11519974" y="5893528"/>
                <a:chExt cx="1093669" cy="1091745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1519974" y="5893528"/>
                  <a:ext cx="1093669" cy="1091745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6179" y="324311"/>
            <a:ext cx="7343376" cy="2557823"/>
            <a:chOff x="546179" y="324311"/>
            <a:chExt cx="7343376" cy="255782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6179" y="336407"/>
              <a:ext cx="1145978" cy="1174481"/>
              <a:chOff x="546179" y="336407"/>
              <a:chExt cx="1145978" cy="117448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6179" y="336407"/>
                <a:ext cx="1145978" cy="117448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2" y="50033"/>
              <a:ext cx="2517391" cy="294179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2895" y="1191005"/>
              <a:ext cx="2965933" cy="10839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72987" y="2882135"/>
            <a:ext cx="12939740" cy="5925675"/>
            <a:chOff x="2672987" y="2882135"/>
            <a:chExt cx="12939740" cy="59256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2987" y="2882135"/>
              <a:ext cx="12939740" cy="5925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2022-11-03T18:50:59Z</dcterms:created>
  <dcterms:modified xsi:type="dcterms:W3CDTF">2022-11-03T18:50:59Z</dcterms:modified>
</cp:coreProperties>
</file>