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7F18001-072A-4431-A67C-F6D6E3B7E020}" v="2" dt="2022-11-27T11:14:41.6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0BCD2B-8FC5-CBE3-4FDD-861F47DB38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D8BC1A3-645F-DB1B-7505-AC52411E05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BD7142-AB1A-EB3F-D1CD-F38AF7B05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98469-9557-4F54-B7A9-0C556BFC013A}" type="datetimeFigureOut">
              <a:rPr lang="ko-KR" altLang="en-US" smtClean="0"/>
              <a:t>2022-11-27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29DA79-8782-C7E0-C1E6-0CE33FF30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493F69-DB35-8983-997B-D63067093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9FE54-84FF-4044-8B68-C1633963C6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5023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457BFF-4FC0-0358-C6DD-95622FB2E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94E00A3-9975-EA07-BEC1-6CB4DE5F37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9218BA-CB22-E3F1-9384-B85E5F6F2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98469-9557-4F54-B7A9-0C556BFC013A}" type="datetimeFigureOut">
              <a:rPr lang="ko-KR" altLang="en-US" smtClean="0"/>
              <a:t>2022-11-27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9ED6F6-ED47-DEB2-38F9-D2230570E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A6822E-6E10-0ED6-E3FD-DBEBED1D0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9FE54-84FF-4044-8B68-C1633963C6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0020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6DA920D-4ED6-CC1D-78E5-EDCC4C2BEC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3671218-69C9-1BB7-0486-0340883B05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F7BB56-3A5A-D180-565D-AB8D73469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98469-9557-4F54-B7A9-0C556BFC013A}" type="datetimeFigureOut">
              <a:rPr lang="ko-KR" altLang="en-US" smtClean="0"/>
              <a:t>2022-11-27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25779B-1B86-5914-C0C0-1744D67F0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5C8DAB-589C-D74B-3580-FD334A084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9FE54-84FF-4044-8B68-C1633963C6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5129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F4DEC2-3C0E-3328-94E8-681AAFDF5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849283-222F-A91D-EF25-3E0378C9BD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3526D4-0FDB-6EB4-6C9D-F7CF32EDA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98469-9557-4F54-B7A9-0C556BFC013A}" type="datetimeFigureOut">
              <a:rPr lang="ko-KR" altLang="en-US" smtClean="0"/>
              <a:t>2022-11-27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381F41-86AE-B71E-7A95-DF462C9A2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480C7D-B448-1B2F-243E-84588CF1E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9FE54-84FF-4044-8B68-C1633963C6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1324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C76F16-3D8B-943D-8BD8-54E4220A8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24186F-0EEE-7B18-03DA-430974F6AF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24DAAC-A61F-F9E2-9B28-28AC61F77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98469-9557-4F54-B7A9-0C556BFC013A}" type="datetimeFigureOut">
              <a:rPr lang="ko-KR" altLang="en-US" smtClean="0"/>
              <a:t>2022-11-27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5A3EC1-DCDD-64FE-8E72-7B28AE87F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9DB5A2-5039-5E23-530B-29B22FF2E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9FE54-84FF-4044-8B68-C1633963C6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6041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013783-1B1F-A71C-F216-9223C5109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AA220A-62D4-5F8F-D819-5792E4A82D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FDDCAEB-46C5-C7F9-E927-8B794E5CED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8A8AAF2-F602-ED51-53BB-4B304ED9A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98469-9557-4F54-B7A9-0C556BFC013A}" type="datetimeFigureOut">
              <a:rPr lang="ko-KR" altLang="en-US" smtClean="0"/>
              <a:t>2022-11-27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27846FA-5333-37E4-1677-B657C5DB4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650947-CE1B-8E16-01BA-57C2350AE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9FE54-84FF-4044-8B68-C1633963C6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4679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263B9C-F54F-34A0-7794-E5B2DAFCD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728C96B-4C62-F18F-6EEC-981937C149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928A739-296C-EED1-F9FE-C00718E259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0766847-E593-B89B-F2BB-02656696F4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F581D0F-85E2-88C2-962D-94966F826B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F9241A3-1244-052F-A1AE-238E61824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98469-9557-4F54-B7A9-0C556BFC013A}" type="datetimeFigureOut">
              <a:rPr lang="ko-KR" altLang="en-US" smtClean="0"/>
              <a:t>2022-11-27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7774794-EE2D-0B31-71CA-65E6D5B44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2A3AF0C-D66A-D0C9-6A51-935163FA2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9FE54-84FF-4044-8B68-C1633963C6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2999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BF32CC-1857-3F8B-0A16-D359D7330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1E468FA-8B0D-05D4-C3A1-DB0DB9451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98469-9557-4F54-B7A9-0C556BFC013A}" type="datetimeFigureOut">
              <a:rPr lang="ko-KR" altLang="en-US" smtClean="0"/>
              <a:t>2022-11-27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FCCC8B5-E1C3-3F08-F6BD-5378A5D8F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426C86F-38F6-A2E8-01DF-DCEBD91CE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9FE54-84FF-4044-8B68-C1633963C6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632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D431213-DE5B-7F4D-B357-529017F6C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98469-9557-4F54-B7A9-0C556BFC013A}" type="datetimeFigureOut">
              <a:rPr lang="ko-KR" altLang="en-US" smtClean="0"/>
              <a:t>2022-11-27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F97D43E-0CB9-77F8-458A-073E8295D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ED75C98-CCED-29B0-882D-7DE304B62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9FE54-84FF-4044-8B68-C1633963C6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9405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DCE503-AF0F-0894-8927-3B2BD3AFB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C9DC68-683D-A1A5-173A-C2A0D32A52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7C0F2D3-1D4A-DD22-275D-EF390A7134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3A078E-6A1A-B19A-E69D-55A174329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98469-9557-4F54-B7A9-0C556BFC013A}" type="datetimeFigureOut">
              <a:rPr lang="ko-KR" altLang="en-US" smtClean="0"/>
              <a:t>2022-11-27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655254A-388A-74C0-3F42-C5AC22076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AE8E5F-54EA-3061-E77D-980BFE656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9FE54-84FF-4044-8B68-C1633963C6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7110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583B7E-CED9-3590-3673-8CDC4B427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97A5737-84F1-4159-C8DE-AD154CFBE9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7C3C7FD-0137-C0BF-EE3B-BA1D97D508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01801B1-1695-2B75-2CBF-92634B871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98469-9557-4F54-B7A9-0C556BFC013A}" type="datetimeFigureOut">
              <a:rPr lang="ko-KR" altLang="en-US" smtClean="0"/>
              <a:t>2022-11-27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86C15D7-4085-1638-C394-78FA5F33B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EB198F0-F40B-465E-3BAF-FA8612351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9FE54-84FF-4044-8B68-C1633963C6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4994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5BE6C90-A24D-E088-1BB6-3677B84AA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061878-C594-49B3-3AE1-2D851E7BE3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165A7F-5966-2ACD-EBCA-C975C43D38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598469-9557-4F54-B7A9-0C556BFC013A}" type="datetimeFigureOut">
              <a:rPr lang="ko-KR" altLang="en-US" smtClean="0"/>
              <a:t>2022-11-27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45805F-B5FE-5810-F3D7-7533E8AA25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C707C0-401F-D41B-0D6E-06BF6E179B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9FE54-84FF-4044-8B68-C1633963C6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8432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86E7D0AD-715F-8B5D-D9F2-D15AC7E28488}"/>
              </a:ext>
            </a:extLst>
          </p:cNvPr>
          <p:cNvSpPr/>
          <p:nvPr/>
        </p:nvSpPr>
        <p:spPr>
          <a:xfrm>
            <a:off x="990600" y="5875201"/>
            <a:ext cx="10210800" cy="64479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35B40E6-690E-4FBE-7A6B-6524A2530D9B}"/>
              </a:ext>
            </a:extLst>
          </p:cNvPr>
          <p:cNvSpPr/>
          <p:nvPr/>
        </p:nvSpPr>
        <p:spPr>
          <a:xfrm>
            <a:off x="1143000" y="63500"/>
            <a:ext cx="10312400" cy="105410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C688C04-B236-FE9A-8C21-0A372A8DFF03}"/>
              </a:ext>
            </a:extLst>
          </p:cNvPr>
          <p:cNvSpPr/>
          <p:nvPr/>
        </p:nvSpPr>
        <p:spPr>
          <a:xfrm>
            <a:off x="5011783" y="127000"/>
            <a:ext cx="2168434" cy="4093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로고 이미지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8049EFA-1C5B-87A3-853F-FF492DBFE344}"/>
              </a:ext>
            </a:extLst>
          </p:cNvPr>
          <p:cNvSpPr/>
          <p:nvPr/>
        </p:nvSpPr>
        <p:spPr>
          <a:xfrm>
            <a:off x="10287000" y="179976"/>
            <a:ext cx="1066800" cy="3033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로그인</a:t>
            </a:r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5FA88C1-BAB9-A5E4-436D-4729238D9C4E}"/>
              </a:ext>
            </a:extLst>
          </p:cNvPr>
          <p:cNvSpPr/>
          <p:nvPr/>
        </p:nvSpPr>
        <p:spPr>
          <a:xfrm>
            <a:off x="1282700" y="1330687"/>
            <a:ext cx="9626600" cy="3759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인기 상품 이미지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82E09B8-8D71-5F28-8B1B-38E05B8B5B2C}"/>
              </a:ext>
            </a:extLst>
          </p:cNvPr>
          <p:cNvSpPr/>
          <p:nvPr/>
        </p:nvSpPr>
        <p:spPr>
          <a:xfrm>
            <a:off x="2286000" y="660400"/>
            <a:ext cx="1181100" cy="3369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게시판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716B3A0-86E1-262F-3C0B-8687FA7A7CDD}"/>
              </a:ext>
            </a:extLst>
          </p:cNvPr>
          <p:cNvSpPr/>
          <p:nvPr/>
        </p:nvSpPr>
        <p:spPr>
          <a:xfrm>
            <a:off x="3905250" y="660400"/>
            <a:ext cx="1181100" cy="3369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게시판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0D96F9B-E752-6EA3-AF43-351FBEFC660C}"/>
              </a:ext>
            </a:extLst>
          </p:cNvPr>
          <p:cNvSpPr/>
          <p:nvPr/>
        </p:nvSpPr>
        <p:spPr>
          <a:xfrm>
            <a:off x="7042152" y="660400"/>
            <a:ext cx="1181100" cy="3369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ysClr val="windowText" lastClr="000000"/>
                </a:solidFill>
              </a:rPr>
              <a:t>게시판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B3990C2-084A-8232-3ED7-8E1A7F7F5599}"/>
              </a:ext>
            </a:extLst>
          </p:cNvPr>
          <p:cNvSpPr/>
          <p:nvPr/>
        </p:nvSpPr>
        <p:spPr>
          <a:xfrm>
            <a:off x="8724900" y="660400"/>
            <a:ext cx="1181100" cy="3369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게시판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3E556A8-0A26-838A-1191-3339CC361D62}"/>
              </a:ext>
            </a:extLst>
          </p:cNvPr>
          <p:cNvSpPr/>
          <p:nvPr/>
        </p:nvSpPr>
        <p:spPr>
          <a:xfrm>
            <a:off x="1282700" y="5937250"/>
            <a:ext cx="9626600" cy="5207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ysClr val="windowText" lastClr="000000"/>
                </a:solidFill>
              </a:rPr>
              <a:t>하단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966370F6-79C9-816C-8FFA-68C19E83EDD6}"/>
              </a:ext>
            </a:extLst>
          </p:cNvPr>
          <p:cNvCxnSpPr>
            <a:cxnSpLocks/>
          </p:cNvCxnSpPr>
          <p:nvPr/>
        </p:nvCxnSpPr>
        <p:spPr>
          <a:xfrm>
            <a:off x="139700" y="304800"/>
            <a:ext cx="8509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8E00B76-881D-8A31-6E6E-BF3D376BD3C3}"/>
              </a:ext>
            </a:extLst>
          </p:cNvPr>
          <p:cNvSpPr txBox="1"/>
          <p:nvPr/>
        </p:nvSpPr>
        <p:spPr>
          <a:xfrm>
            <a:off x="187325" y="373200"/>
            <a:ext cx="13017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상단</a:t>
            </a:r>
            <a:endParaRPr lang="en-US" altLang="ko-KR" dirty="0"/>
          </a:p>
          <a:p>
            <a:r>
              <a:rPr lang="ko-KR" altLang="en-US" dirty="0"/>
              <a:t>하단</a:t>
            </a:r>
            <a:endParaRPr lang="en-US" altLang="ko-KR" dirty="0"/>
          </a:p>
          <a:p>
            <a:r>
              <a:rPr lang="ko-KR" altLang="en-US" dirty="0"/>
              <a:t>고정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0518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>
            <a:extLst>
              <a:ext uri="{FF2B5EF4-FFF2-40B4-BE49-F238E27FC236}">
                <a16:creationId xmlns:a16="http://schemas.microsoft.com/office/drawing/2014/main" id="{EFA4E04D-9C34-3934-1EF7-CFBFF8211253}"/>
              </a:ext>
            </a:extLst>
          </p:cNvPr>
          <p:cNvSpPr/>
          <p:nvPr/>
        </p:nvSpPr>
        <p:spPr>
          <a:xfrm>
            <a:off x="5965371" y="2583543"/>
            <a:ext cx="6161310" cy="4122442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6270F6D-E293-14DC-6C90-39AA690B6251}"/>
              </a:ext>
            </a:extLst>
          </p:cNvPr>
          <p:cNvSpPr/>
          <p:nvPr/>
        </p:nvSpPr>
        <p:spPr>
          <a:xfrm>
            <a:off x="65319" y="2590414"/>
            <a:ext cx="5827480" cy="4122442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48A8AFA-76FD-F079-50D1-BEF31D522946}"/>
              </a:ext>
            </a:extLst>
          </p:cNvPr>
          <p:cNvSpPr/>
          <p:nvPr/>
        </p:nvSpPr>
        <p:spPr>
          <a:xfrm>
            <a:off x="1770743" y="145144"/>
            <a:ext cx="8679543" cy="1843314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6211DA2-831D-904F-965C-46AD63222347}"/>
              </a:ext>
            </a:extLst>
          </p:cNvPr>
          <p:cNvSpPr/>
          <p:nvPr/>
        </p:nvSpPr>
        <p:spPr>
          <a:xfrm>
            <a:off x="3594109" y="275774"/>
            <a:ext cx="1654627" cy="15163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구매자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가입자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21A6628-41DF-3D58-DDA7-BE0F3EA65DA4}"/>
              </a:ext>
            </a:extLst>
          </p:cNvPr>
          <p:cNvSpPr/>
          <p:nvPr/>
        </p:nvSpPr>
        <p:spPr>
          <a:xfrm>
            <a:off x="6943266" y="237707"/>
            <a:ext cx="1654627" cy="15163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판매자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가입자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CBBEEB5-A533-14DD-58A3-EBAAC2C91531}"/>
              </a:ext>
            </a:extLst>
          </p:cNvPr>
          <p:cNvCxnSpPr>
            <a:cxnSpLocks/>
            <a:stCxn id="3" idx="2"/>
          </p:cNvCxnSpPr>
          <p:nvPr/>
        </p:nvCxnSpPr>
        <p:spPr>
          <a:xfrm flipH="1">
            <a:off x="4145651" y="1792130"/>
            <a:ext cx="275772" cy="78215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844DD34D-53CB-9E73-2674-D7506D9E8F25}"/>
              </a:ext>
            </a:extLst>
          </p:cNvPr>
          <p:cNvCxnSpPr>
            <a:cxnSpLocks/>
          </p:cNvCxnSpPr>
          <p:nvPr/>
        </p:nvCxnSpPr>
        <p:spPr>
          <a:xfrm>
            <a:off x="8494643" y="1780000"/>
            <a:ext cx="388100" cy="80354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559A738-567B-6266-A4F4-87532B4B3D36}"/>
              </a:ext>
            </a:extLst>
          </p:cNvPr>
          <p:cNvSpPr/>
          <p:nvPr/>
        </p:nvSpPr>
        <p:spPr>
          <a:xfrm>
            <a:off x="2385788" y="2848885"/>
            <a:ext cx="1186541" cy="3366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회원가입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E93F469-A91D-E87E-3894-A951DE6957BE}"/>
              </a:ext>
            </a:extLst>
          </p:cNvPr>
          <p:cNvSpPr/>
          <p:nvPr/>
        </p:nvSpPr>
        <p:spPr>
          <a:xfrm>
            <a:off x="1553029" y="3504814"/>
            <a:ext cx="2859318" cy="3366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성명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FF3E401-8707-1010-0F99-229127491FBF}"/>
              </a:ext>
            </a:extLst>
          </p:cNvPr>
          <p:cNvSpPr/>
          <p:nvPr/>
        </p:nvSpPr>
        <p:spPr>
          <a:xfrm>
            <a:off x="1549399" y="3959613"/>
            <a:ext cx="2859318" cy="3366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아이디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9100DDC-C78F-08E2-6B41-A89B916BF2D7}"/>
              </a:ext>
            </a:extLst>
          </p:cNvPr>
          <p:cNvSpPr/>
          <p:nvPr/>
        </p:nvSpPr>
        <p:spPr>
          <a:xfrm>
            <a:off x="1549399" y="4419214"/>
            <a:ext cx="2859318" cy="3366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비번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266DB74-1FB5-A6E8-C1CD-FC198BA98B48}"/>
              </a:ext>
            </a:extLst>
          </p:cNvPr>
          <p:cNvSpPr/>
          <p:nvPr/>
        </p:nvSpPr>
        <p:spPr>
          <a:xfrm>
            <a:off x="2385788" y="6188953"/>
            <a:ext cx="1208321" cy="4255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확인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40E7B55C-8E2B-6271-9814-16CEB0A82783}"/>
              </a:ext>
            </a:extLst>
          </p:cNvPr>
          <p:cNvSpPr/>
          <p:nvPr/>
        </p:nvSpPr>
        <p:spPr>
          <a:xfrm>
            <a:off x="1549399" y="4898183"/>
            <a:ext cx="2859318" cy="3366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닉네임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150A3A9-C829-B24E-C810-91151BD1598C}"/>
              </a:ext>
            </a:extLst>
          </p:cNvPr>
          <p:cNvSpPr/>
          <p:nvPr/>
        </p:nvSpPr>
        <p:spPr>
          <a:xfrm>
            <a:off x="1543965" y="5335613"/>
            <a:ext cx="2859318" cy="3366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주소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AAFA1B80-0DFC-2772-F1EA-C48363539803}"/>
              </a:ext>
            </a:extLst>
          </p:cNvPr>
          <p:cNvSpPr/>
          <p:nvPr/>
        </p:nvSpPr>
        <p:spPr>
          <a:xfrm>
            <a:off x="1551214" y="5762283"/>
            <a:ext cx="2859318" cy="3366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전화번호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48FDBE4-6CDD-FCB4-622D-B7218829882C}"/>
              </a:ext>
            </a:extLst>
          </p:cNvPr>
          <p:cNvSpPr/>
          <p:nvPr/>
        </p:nvSpPr>
        <p:spPr>
          <a:xfrm>
            <a:off x="8389265" y="2680578"/>
            <a:ext cx="1186541" cy="3366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회원가입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8D523559-DD84-BD20-FF6F-269310232FF0}"/>
              </a:ext>
            </a:extLst>
          </p:cNvPr>
          <p:cNvSpPr/>
          <p:nvPr/>
        </p:nvSpPr>
        <p:spPr>
          <a:xfrm>
            <a:off x="7554691" y="3074479"/>
            <a:ext cx="2859318" cy="3366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성명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E99B7920-0CBE-72FC-2C28-CBF1DBFF51D5}"/>
              </a:ext>
            </a:extLst>
          </p:cNvPr>
          <p:cNvSpPr/>
          <p:nvPr/>
        </p:nvSpPr>
        <p:spPr>
          <a:xfrm>
            <a:off x="7547442" y="3515156"/>
            <a:ext cx="2859318" cy="3366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아이디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CB78479-E6F3-4272-8FB4-790FEA145937}"/>
              </a:ext>
            </a:extLst>
          </p:cNvPr>
          <p:cNvSpPr/>
          <p:nvPr/>
        </p:nvSpPr>
        <p:spPr>
          <a:xfrm>
            <a:off x="7556506" y="3914489"/>
            <a:ext cx="2859318" cy="3366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비번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B76206EC-CFC8-8EA0-9628-A528954C3C16}"/>
              </a:ext>
            </a:extLst>
          </p:cNvPr>
          <p:cNvSpPr/>
          <p:nvPr/>
        </p:nvSpPr>
        <p:spPr>
          <a:xfrm>
            <a:off x="8382016" y="6188953"/>
            <a:ext cx="1208321" cy="4255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확인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2530A83-711E-8445-07F9-881B9EE0AA85}"/>
              </a:ext>
            </a:extLst>
          </p:cNvPr>
          <p:cNvSpPr/>
          <p:nvPr/>
        </p:nvSpPr>
        <p:spPr>
          <a:xfrm>
            <a:off x="7547442" y="4754499"/>
            <a:ext cx="2859318" cy="3366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사업자 번호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C728586-1A28-09F4-A740-8FB4044DF5E9}"/>
              </a:ext>
            </a:extLst>
          </p:cNvPr>
          <p:cNvSpPr/>
          <p:nvPr/>
        </p:nvSpPr>
        <p:spPr>
          <a:xfrm>
            <a:off x="7540193" y="5224375"/>
            <a:ext cx="2859318" cy="3366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주소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9A1F331C-C765-33D5-1F99-28F10D57691F}"/>
              </a:ext>
            </a:extLst>
          </p:cNvPr>
          <p:cNvSpPr/>
          <p:nvPr/>
        </p:nvSpPr>
        <p:spPr>
          <a:xfrm>
            <a:off x="7540193" y="5672227"/>
            <a:ext cx="2859318" cy="3366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전화번호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AAAF0ADA-C09F-F36E-9336-274BDFEDBBD0}"/>
              </a:ext>
            </a:extLst>
          </p:cNvPr>
          <p:cNvSpPr/>
          <p:nvPr/>
        </p:nvSpPr>
        <p:spPr>
          <a:xfrm>
            <a:off x="7547442" y="4313822"/>
            <a:ext cx="2859318" cy="3366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닉네임</a:t>
            </a:r>
          </a:p>
        </p:txBody>
      </p:sp>
    </p:spTree>
    <p:extLst>
      <p:ext uri="{BB962C8B-B14F-4D97-AF65-F5344CB8AC3E}">
        <p14:creationId xmlns:p14="http://schemas.microsoft.com/office/powerpoint/2010/main" val="2221286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BB6B6E4-752E-3F43-D85B-C40C114FB0CB}"/>
              </a:ext>
            </a:extLst>
          </p:cNvPr>
          <p:cNvSpPr/>
          <p:nvPr/>
        </p:nvSpPr>
        <p:spPr>
          <a:xfrm>
            <a:off x="4296229" y="116115"/>
            <a:ext cx="3193143" cy="4644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ysClr val="windowText" lastClr="000000"/>
                </a:solidFill>
              </a:rPr>
              <a:t>판매 페이지 기업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F9C0357-B3C0-1CB7-DDA1-255934F8DE4D}"/>
              </a:ext>
            </a:extLst>
          </p:cNvPr>
          <p:cNvSpPr/>
          <p:nvPr/>
        </p:nvSpPr>
        <p:spPr>
          <a:xfrm>
            <a:off x="290286" y="812800"/>
            <a:ext cx="1799771" cy="12917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음식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이미지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77A3DAC-A548-E783-F2BF-B4E6F831FF2F}"/>
              </a:ext>
            </a:extLst>
          </p:cNvPr>
          <p:cNvSpPr/>
          <p:nvPr/>
        </p:nvSpPr>
        <p:spPr>
          <a:xfrm>
            <a:off x="2220685" y="812800"/>
            <a:ext cx="1567543" cy="3483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제목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659D2F6-93F9-553E-AECE-BC2501AB3BBA}"/>
              </a:ext>
            </a:extLst>
          </p:cNvPr>
          <p:cNvSpPr/>
          <p:nvPr/>
        </p:nvSpPr>
        <p:spPr>
          <a:xfrm>
            <a:off x="2220685" y="1756228"/>
            <a:ext cx="1567543" cy="3483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가격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1FD2DCE-E707-65A9-6A5A-9B439276071B}"/>
              </a:ext>
            </a:extLst>
          </p:cNvPr>
          <p:cNvSpPr/>
          <p:nvPr/>
        </p:nvSpPr>
        <p:spPr>
          <a:xfrm>
            <a:off x="2220685" y="1284513"/>
            <a:ext cx="1567543" cy="3483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판매자 정보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D6F2CA1-D26A-E424-C91B-C44EF7EB47FC}"/>
              </a:ext>
            </a:extLst>
          </p:cNvPr>
          <p:cNvSpPr/>
          <p:nvPr/>
        </p:nvSpPr>
        <p:spPr>
          <a:xfrm>
            <a:off x="4347030" y="812800"/>
            <a:ext cx="1799771" cy="12917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음식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이미지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41595F9-4D69-504F-B420-E457E138EA12}"/>
              </a:ext>
            </a:extLst>
          </p:cNvPr>
          <p:cNvSpPr/>
          <p:nvPr/>
        </p:nvSpPr>
        <p:spPr>
          <a:xfrm>
            <a:off x="6277429" y="812800"/>
            <a:ext cx="1567543" cy="3483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제목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1B5E90A-F76C-B14F-0E11-CFC674B04924}"/>
              </a:ext>
            </a:extLst>
          </p:cNvPr>
          <p:cNvSpPr/>
          <p:nvPr/>
        </p:nvSpPr>
        <p:spPr>
          <a:xfrm>
            <a:off x="6277429" y="1756228"/>
            <a:ext cx="1567543" cy="3483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가격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C8A3B45-06CB-2E7C-3921-CD5E9BB51AC4}"/>
              </a:ext>
            </a:extLst>
          </p:cNvPr>
          <p:cNvSpPr/>
          <p:nvPr/>
        </p:nvSpPr>
        <p:spPr>
          <a:xfrm>
            <a:off x="6277429" y="1284513"/>
            <a:ext cx="1567543" cy="3483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판매자 정보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954305C-EFEB-4B26-F2EB-5A656302B932}"/>
              </a:ext>
            </a:extLst>
          </p:cNvPr>
          <p:cNvSpPr/>
          <p:nvPr/>
        </p:nvSpPr>
        <p:spPr>
          <a:xfrm>
            <a:off x="8403774" y="812800"/>
            <a:ext cx="1799771" cy="12917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음식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이미지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27F7EBE-C31C-498C-1E43-D53AE5FB6E16}"/>
              </a:ext>
            </a:extLst>
          </p:cNvPr>
          <p:cNvSpPr/>
          <p:nvPr/>
        </p:nvSpPr>
        <p:spPr>
          <a:xfrm>
            <a:off x="10334173" y="812800"/>
            <a:ext cx="1567543" cy="3483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제목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C3F35F83-D5FF-21A8-F2C8-3EEAA78A7D97}"/>
              </a:ext>
            </a:extLst>
          </p:cNvPr>
          <p:cNvSpPr/>
          <p:nvPr/>
        </p:nvSpPr>
        <p:spPr>
          <a:xfrm>
            <a:off x="10334173" y="1756228"/>
            <a:ext cx="1567543" cy="3483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가격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B76B22F7-E7F9-00EE-9D1F-C1B146B9784C}"/>
              </a:ext>
            </a:extLst>
          </p:cNvPr>
          <p:cNvSpPr/>
          <p:nvPr/>
        </p:nvSpPr>
        <p:spPr>
          <a:xfrm>
            <a:off x="10334173" y="1284513"/>
            <a:ext cx="1567543" cy="3483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판매자 정보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77F3FAB-5AE3-08F1-B5A2-EC8EC74461DB}"/>
              </a:ext>
            </a:extLst>
          </p:cNvPr>
          <p:cNvSpPr/>
          <p:nvPr/>
        </p:nvSpPr>
        <p:spPr>
          <a:xfrm>
            <a:off x="290284" y="2641600"/>
            <a:ext cx="11611431" cy="4100285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7DC0CC5B-4E5B-B00A-A063-D17185B7F850}"/>
              </a:ext>
            </a:extLst>
          </p:cNvPr>
          <p:cNvCxnSpPr>
            <a:cxnSpLocks/>
            <a:endCxn id="39" idx="0"/>
          </p:cNvCxnSpPr>
          <p:nvPr/>
        </p:nvCxnSpPr>
        <p:spPr>
          <a:xfrm>
            <a:off x="6096000" y="2104571"/>
            <a:ext cx="0" cy="53702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13DBB552-5EE6-7AB4-C0BE-62771D2DBC8B}"/>
              </a:ext>
            </a:extLst>
          </p:cNvPr>
          <p:cNvSpPr txBox="1"/>
          <p:nvPr/>
        </p:nvSpPr>
        <p:spPr>
          <a:xfrm>
            <a:off x="6146803" y="2188419"/>
            <a:ext cx="73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이동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C3231BDC-8FB3-8996-4134-A9DD6182ED7E}"/>
              </a:ext>
            </a:extLst>
          </p:cNvPr>
          <p:cNvSpPr/>
          <p:nvPr/>
        </p:nvSpPr>
        <p:spPr>
          <a:xfrm>
            <a:off x="475341" y="2881084"/>
            <a:ext cx="5058230" cy="34036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상품 이미지</a:t>
            </a:r>
          </a:p>
        </p:txBody>
      </p:sp>
      <p:sp>
        <p:nvSpPr>
          <p:cNvPr id="49" name="화살표: 갈매기형 수장 48">
            <a:extLst>
              <a:ext uri="{FF2B5EF4-FFF2-40B4-BE49-F238E27FC236}">
                <a16:creationId xmlns:a16="http://schemas.microsoft.com/office/drawing/2014/main" id="{8DB8F657-1D6E-3696-C946-5C1014B24AFE}"/>
              </a:ext>
            </a:extLst>
          </p:cNvPr>
          <p:cNvSpPr/>
          <p:nvPr/>
        </p:nvSpPr>
        <p:spPr>
          <a:xfrm>
            <a:off x="5130800" y="4314369"/>
            <a:ext cx="232229" cy="537029"/>
          </a:xfrm>
          <a:prstGeom prst="chevr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0" name="화살표: 갈매기형 수장 49">
            <a:extLst>
              <a:ext uri="{FF2B5EF4-FFF2-40B4-BE49-F238E27FC236}">
                <a16:creationId xmlns:a16="http://schemas.microsoft.com/office/drawing/2014/main" id="{7000F8F1-7199-7988-E805-53422E6F73DD}"/>
              </a:ext>
            </a:extLst>
          </p:cNvPr>
          <p:cNvSpPr/>
          <p:nvPr/>
        </p:nvSpPr>
        <p:spPr>
          <a:xfrm rot="10800000">
            <a:off x="624115" y="4314369"/>
            <a:ext cx="232229" cy="537029"/>
          </a:xfrm>
          <a:prstGeom prst="chevr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CDF3BB8F-823B-CF33-18F8-4F738B4E0EF1}"/>
              </a:ext>
            </a:extLst>
          </p:cNvPr>
          <p:cNvSpPr/>
          <p:nvPr/>
        </p:nvSpPr>
        <p:spPr>
          <a:xfrm>
            <a:off x="7373262" y="2778997"/>
            <a:ext cx="2830286" cy="5083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제목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30DBB48F-9719-4631-A7F7-B200C3890DAD}"/>
              </a:ext>
            </a:extLst>
          </p:cNvPr>
          <p:cNvSpPr/>
          <p:nvPr/>
        </p:nvSpPr>
        <p:spPr>
          <a:xfrm>
            <a:off x="7373262" y="3537564"/>
            <a:ext cx="3091538" cy="12302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제품 설명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BEAF8E87-A559-1B4F-8C66-8B54504FCF86}"/>
              </a:ext>
            </a:extLst>
          </p:cNvPr>
          <p:cNvSpPr/>
          <p:nvPr/>
        </p:nvSpPr>
        <p:spPr>
          <a:xfrm>
            <a:off x="7373262" y="4959327"/>
            <a:ext cx="2830286" cy="5083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가격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82AF1DF7-2E49-D70F-037B-B4ABE6BA6017}"/>
              </a:ext>
            </a:extLst>
          </p:cNvPr>
          <p:cNvSpPr/>
          <p:nvPr/>
        </p:nvSpPr>
        <p:spPr>
          <a:xfrm>
            <a:off x="7373259" y="5659201"/>
            <a:ext cx="1523998" cy="386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요청하기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398C5435-BEEB-771E-1219-91302BFC6DDC}"/>
              </a:ext>
            </a:extLst>
          </p:cNvPr>
          <p:cNvSpPr/>
          <p:nvPr/>
        </p:nvSpPr>
        <p:spPr>
          <a:xfrm>
            <a:off x="9013373" y="5659200"/>
            <a:ext cx="1523998" cy="4108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ysClr val="windowText" lastClr="000000"/>
                </a:solidFill>
              </a:rPr>
              <a:t>찜하기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6A4D2793-5058-EF3E-B10B-287CC8E3D7E5}"/>
              </a:ext>
            </a:extLst>
          </p:cNvPr>
          <p:cNvSpPr/>
          <p:nvPr/>
        </p:nvSpPr>
        <p:spPr>
          <a:xfrm>
            <a:off x="2663089" y="5943566"/>
            <a:ext cx="106616" cy="106616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E05C57C6-4287-5B6F-C8F0-E34980FE324F}"/>
              </a:ext>
            </a:extLst>
          </p:cNvPr>
          <p:cNvSpPr/>
          <p:nvPr/>
        </p:nvSpPr>
        <p:spPr>
          <a:xfrm>
            <a:off x="2954762" y="5938566"/>
            <a:ext cx="106616" cy="106616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C98B7B18-9BD9-86A5-6662-80BBEBD62E38}"/>
              </a:ext>
            </a:extLst>
          </p:cNvPr>
          <p:cNvSpPr/>
          <p:nvPr/>
        </p:nvSpPr>
        <p:spPr>
          <a:xfrm>
            <a:off x="3246435" y="5946721"/>
            <a:ext cx="106616" cy="106616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1624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26583BC-2B9D-4DFE-B59A-DB7F34B75086}"/>
              </a:ext>
            </a:extLst>
          </p:cNvPr>
          <p:cNvSpPr/>
          <p:nvPr/>
        </p:nvSpPr>
        <p:spPr>
          <a:xfrm>
            <a:off x="4296229" y="116115"/>
            <a:ext cx="3193143" cy="4644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구매자 요청페이지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19594F1-2A4A-98C9-9CB0-9B1EE9992C1E}"/>
              </a:ext>
            </a:extLst>
          </p:cNvPr>
          <p:cNvSpPr/>
          <p:nvPr/>
        </p:nvSpPr>
        <p:spPr>
          <a:xfrm>
            <a:off x="290284" y="2612571"/>
            <a:ext cx="11611431" cy="4129314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A05FDDE0-0D2A-9643-73D4-BD0E5A7545B9}"/>
              </a:ext>
            </a:extLst>
          </p:cNvPr>
          <p:cNvCxnSpPr>
            <a:cxnSpLocks/>
          </p:cNvCxnSpPr>
          <p:nvPr/>
        </p:nvCxnSpPr>
        <p:spPr>
          <a:xfrm>
            <a:off x="6106888" y="1775301"/>
            <a:ext cx="0" cy="53702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ACAE907-B5C5-6BFE-1876-542CB0C562DF}"/>
              </a:ext>
            </a:extLst>
          </p:cNvPr>
          <p:cNvSpPr txBox="1"/>
          <p:nvPr/>
        </p:nvSpPr>
        <p:spPr>
          <a:xfrm>
            <a:off x="6157691" y="1859149"/>
            <a:ext cx="73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이동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2FF4EA03-123B-6B4F-864F-284165B6C393}"/>
              </a:ext>
            </a:extLst>
          </p:cNvPr>
          <p:cNvSpPr/>
          <p:nvPr/>
        </p:nvSpPr>
        <p:spPr>
          <a:xfrm>
            <a:off x="2347682" y="711740"/>
            <a:ext cx="2529115" cy="3918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요청 제목</a:t>
            </a: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6E73EC91-9AE6-A468-3CF5-4EE3D1479E94}"/>
              </a:ext>
            </a:extLst>
          </p:cNvPr>
          <p:cNvSpPr/>
          <p:nvPr/>
        </p:nvSpPr>
        <p:spPr>
          <a:xfrm>
            <a:off x="5205181" y="725716"/>
            <a:ext cx="1411516" cy="3918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작성자</a:t>
            </a: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99EDCCFF-57A8-DEC6-AB47-2FA8E1AE5A64}"/>
              </a:ext>
            </a:extLst>
          </p:cNvPr>
          <p:cNvSpPr/>
          <p:nvPr/>
        </p:nvSpPr>
        <p:spPr>
          <a:xfrm>
            <a:off x="6872512" y="718997"/>
            <a:ext cx="1411516" cy="3918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ysClr val="windowText" lastClr="000000"/>
                </a:solidFill>
              </a:rPr>
              <a:t>시간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24702F3F-A5E1-82A8-B65F-897AC78D5082}"/>
              </a:ext>
            </a:extLst>
          </p:cNvPr>
          <p:cNvSpPr/>
          <p:nvPr/>
        </p:nvSpPr>
        <p:spPr>
          <a:xfrm>
            <a:off x="8539843" y="725716"/>
            <a:ext cx="1411516" cy="3918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조회</a:t>
            </a: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FB08095D-DD7C-94E7-3DA0-6C5181FBD2C2}"/>
              </a:ext>
            </a:extLst>
          </p:cNvPr>
          <p:cNvSpPr/>
          <p:nvPr/>
        </p:nvSpPr>
        <p:spPr>
          <a:xfrm>
            <a:off x="2365829" y="1281816"/>
            <a:ext cx="2529115" cy="3918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요청 제목</a:t>
            </a: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1E1AD451-D65C-DBDB-5E6B-3723ED2DA250}"/>
              </a:ext>
            </a:extLst>
          </p:cNvPr>
          <p:cNvSpPr/>
          <p:nvPr/>
        </p:nvSpPr>
        <p:spPr>
          <a:xfrm>
            <a:off x="5223328" y="1295792"/>
            <a:ext cx="1411516" cy="3918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작성자</a:t>
            </a: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EC2149C7-60B9-383D-7B52-CAA4AB234AF1}"/>
              </a:ext>
            </a:extLst>
          </p:cNvPr>
          <p:cNvSpPr/>
          <p:nvPr/>
        </p:nvSpPr>
        <p:spPr>
          <a:xfrm>
            <a:off x="6890659" y="1289073"/>
            <a:ext cx="1411516" cy="3918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ysClr val="windowText" lastClr="000000"/>
                </a:solidFill>
              </a:rPr>
              <a:t>시간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CDDD7572-E183-ED8C-C08B-7B8F58572D99}"/>
              </a:ext>
            </a:extLst>
          </p:cNvPr>
          <p:cNvSpPr/>
          <p:nvPr/>
        </p:nvSpPr>
        <p:spPr>
          <a:xfrm>
            <a:off x="8557990" y="1295792"/>
            <a:ext cx="1411516" cy="3918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조회</a:t>
            </a: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4ECF4884-1098-D1CB-0A9D-F06DA2683A5C}"/>
              </a:ext>
            </a:extLst>
          </p:cNvPr>
          <p:cNvSpPr/>
          <p:nvPr/>
        </p:nvSpPr>
        <p:spPr>
          <a:xfrm>
            <a:off x="841829" y="2825278"/>
            <a:ext cx="5007428" cy="6037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요청 제목</a:t>
            </a: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407B9503-AAC4-F769-DDF3-B4AA63766929}"/>
              </a:ext>
            </a:extLst>
          </p:cNvPr>
          <p:cNvSpPr/>
          <p:nvPr/>
        </p:nvSpPr>
        <p:spPr>
          <a:xfrm>
            <a:off x="6186717" y="2825278"/>
            <a:ext cx="2097311" cy="6037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작성자</a:t>
            </a: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3CD9CA9B-9D03-E025-91C5-984CED445954}"/>
              </a:ext>
            </a:extLst>
          </p:cNvPr>
          <p:cNvSpPr/>
          <p:nvPr/>
        </p:nvSpPr>
        <p:spPr>
          <a:xfrm>
            <a:off x="8539843" y="2825278"/>
            <a:ext cx="2097311" cy="6037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시간</a:t>
            </a: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417F93B9-8861-0FB9-5AB2-E4F4EE571398}"/>
              </a:ext>
            </a:extLst>
          </p:cNvPr>
          <p:cNvSpPr/>
          <p:nvPr/>
        </p:nvSpPr>
        <p:spPr>
          <a:xfrm>
            <a:off x="841829" y="3641706"/>
            <a:ext cx="5007427" cy="27445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요청 내용</a:t>
            </a: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B225AC30-816B-D1A5-8A43-E9EEA1950F1D}"/>
              </a:ext>
            </a:extLst>
          </p:cNvPr>
          <p:cNvSpPr/>
          <p:nvPr/>
        </p:nvSpPr>
        <p:spPr>
          <a:xfrm>
            <a:off x="6106889" y="3641705"/>
            <a:ext cx="4530266" cy="6187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장소</a:t>
            </a: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E091A549-F0F7-7E83-4757-708961FAA3C8}"/>
              </a:ext>
            </a:extLst>
          </p:cNvPr>
          <p:cNvSpPr/>
          <p:nvPr/>
        </p:nvSpPr>
        <p:spPr>
          <a:xfrm>
            <a:off x="6137729" y="4473185"/>
            <a:ext cx="4530266" cy="6187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시간 정보</a:t>
            </a: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CB42ACBB-376E-AB1F-3FB0-D0C748580A9F}"/>
              </a:ext>
            </a:extLst>
          </p:cNvPr>
          <p:cNvSpPr/>
          <p:nvPr/>
        </p:nvSpPr>
        <p:spPr>
          <a:xfrm>
            <a:off x="6137729" y="5748337"/>
            <a:ext cx="4530266" cy="6187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ysClr val="windowText" lastClr="000000"/>
                </a:solidFill>
              </a:rPr>
              <a:t>제의 하기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15754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2B87F46C17CD37448C6B7C77D5850D56" ma:contentTypeVersion="2" ma:contentTypeDescription="새 문서를 만듭니다." ma:contentTypeScope="" ma:versionID="38a769cb16fcbc1b6211f7563487fdb3">
  <xsd:schema xmlns:xsd="http://www.w3.org/2001/XMLSchema" xmlns:xs="http://www.w3.org/2001/XMLSchema" xmlns:p="http://schemas.microsoft.com/office/2006/metadata/properties" xmlns:ns3="84d5fb81-2df3-4492-84e0-0820826231c6" targetNamespace="http://schemas.microsoft.com/office/2006/metadata/properties" ma:root="true" ma:fieldsID="2e090ea1a104f1b423f3d02fcca68602" ns3:_="">
    <xsd:import namespace="84d5fb81-2df3-4492-84e0-0820826231c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4d5fb81-2df3-4492-84e0-0820826231c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6915CC1-6DCA-4DC4-BFAC-9C72D1C2D831}">
  <ds:schemaRefs>
    <ds:schemaRef ds:uri="http://schemas.microsoft.com/office/2006/documentManagement/types"/>
    <ds:schemaRef ds:uri="http://purl.org/dc/dcmitype/"/>
    <ds:schemaRef ds:uri="84d5fb81-2df3-4492-84e0-0820826231c6"/>
    <ds:schemaRef ds:uri="http://purl.org/dc/terms/"/>
    <ds:schemaRef ds:uri="http://schemas.microsoft.com/office/infopath/2007/PartnerControls"/>
    <ds:schemaRef ds:uri="http://schemas.microsoft.com/office/2006/metadata/properties"/>
    <ds:schemaRef ds:uri="http://www.w3.org/XML/1998/namespace"/>
    <ds:schemaRef ds:uri="http://schemas.openxmlformats.org/package/2006/metadata/core-properties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EC239E92-6E7C-455B-8432-4529E982918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4d5fb81-2df3-4492-84e0-0820826231c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24CE808-441C-4EB1-9967-81122230671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90</Words>
  <Application>Microsoft Office PowerPoint</Application>
  <PresentationFormat>와이드스크린</PresentationFormat>
  <Paragraphs>72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박준홍</dc:creator>
  <cp:lastModifiedBy>박준홍</cp:lastModifiedBy>
  <cp:revision>2</cp:revision>
  <dcterms:created xsi:type="dcterms:W3CDTF">2022-11-26T12:49:48Z</dcterms:created>
  <dcterms:modified xsi:type="dcterms:W3CDTF">2022-11-27T13:08:34Z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0x0101002B87F46C17CD37448C6B7C77D5850D56</vt:lpwstr>
  </property>
</Properties>
</file>