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-120" y="-81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팀 명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839066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5465</TotalTime>
  <Words>16</Words>
  <Application>Microsoft Office PowerPoint</Application>
  <PresentationFormat>화면 슬라이드 쇼(4:3)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07 Template</vt:lpstr>
      <vt:lpstr> Class 설계서</vt:lpstr>
      <vt:lpstr>변경 이력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SELab</cp:lastModifiedBy>
  <cp:revision>497</cp:revision>
  <cp:lastPrinted>2001-07-23T08:42:52Z</cp:lastPrinted>
  <dcterms:created xsi:type="dcterms:W3CDTF">2011-02-22T01:37:12Z</dcterms:created>
  <dcterms:modified xsi:type="dcterms:W3CDTF">2015-05-06T14:44:57Z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