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BCFD3-8793-4C69-BD86-2E1E2E52E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D42AEB-BDF0-4F89-BDBE-363F5890C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7852D-BF84-4AF8-AD11-746B3608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C6B-C3A2-4313-8EAB-815BEC2D8310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A461C-FECD-494F-B57D-AE403A15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2D0B8-83E1-4512-A351-4C840EF8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37F5-B5D2-4CCA-875B-2347F87B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78EFB-EE34-4CED-8E16-FE0CAA61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42B389-24B7-4547-A289-F8D4AF545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A1B44-065D-4735-BEB1-646AC357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C6B-C3A2-4313-8EAB-815BEC2D8310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75A9D-8A02-4F84-8B33-F531FFD5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DFB2F-BA47-45C5-95AB-777A23C0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37F5-B5D2-4CCA-875B-2347F87B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7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31BF16-2033-460A-8CD1-1C7F77392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D95C1-350A-4265-B46E-7968D5A5F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AB889-94A5-478B-B3DE-F0016521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C6B-C3A2-4313-8EAB-815BEC2D8310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B37E8-745F-42C9-8AD7-489AF020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0C966-8F00-43FC-9B63-BD691EDE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37F5-B5D2-4CCA-875B-2347F87B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1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69210-0DDE-4615-89AD-A9B782D6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F54C9-F72E-401D-81E5-95653506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FB11D-A6D8-49F6-A7B1-2BC84B2C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C6B-C3A2-4313-8EAB-815BEC2D8310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C509A0-B837-42C1-A1F8-A462792B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4B1AD-A40F-43DE-AE81-E9B6C16D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37F5-B5D2-4CCA-875B-2347F87B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36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DEC7D-F6B8-48E3-AA93-879385DA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C7941-8EFF-479A-A289-735527BC6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19EA0-507C-4532-AE7A-59C3D066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C6B-C3A2-4313-8EAB-815BEC2D8310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A183D-4E1C-4E49-A7AC-DB11A176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E41A7-1B2B-4910-92D5-D26B6106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37F5-B5D2-4CCA-875B-2347F87B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1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DD257-4CE1-4DB0-89D5-26E82C05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45D63-9056-42AC-BB38-936410C13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D66A43-1675-4669-8396-68576A4AA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F57E60-BE3C-4482-A743-E6102C7F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C6B-C3A2-4313-8EAB-815BEC2D8310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FF6798-C059-4703-84FF-1666AAF8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B2B2B-81CF-47BF-8DB6-4C4626A5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37F5-B5D2-4CCA-875B-2347F87B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79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E9C88-F16A-4513-8440-B198715E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11CA1C-006D-44F2-9FD3-0CCF7973D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3DD66-E68F-43D3-A662-FD6AE7402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016D47-A097-44D7-9D9E-E53264759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270A7A-CE81-4CAF-AEDA-64431D26A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32122D-C690-44E7-8F3E-9CA430A0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C6B-C3A2-4313-8EAB-815BEC2D8310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37E264-FA7A-4C28-86AE-1D9E16F1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0B350A-B7F1-484C-8262-11452655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37F5-B5D2-4CCA-875B-2347F87B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8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55315-CDE7-48C7-B084-F979DE7D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112805-35E8-415A-9326-93CBB03A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C6B-C3A2-4313-8EAB-815BEC2D8310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F94F50-70E0-4D18-97BD-319AB133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78DC46-1607-4810-A760-C19DD137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37F5-B5D2-4CCA-875B-2347F87B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55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136386-B931-4DD8-9791-0A7065F8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C6B-C3A2-4313-8EAB-815BEC2D8310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2E8A0D-0921-494F-904A-E6D89248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4C758F-B314-44B4-A544-95C95C35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37F5-B5D2-4CCA-875B-2347F87B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26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13A51-3F2B-40A2-A7DB-10B81FD1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86D57-95B9-47FC-A630-0F32BCFB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63CC6-6139-47B3-92C6-22466C7C1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A00067-324F-4B9F-811C-F9A4540D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C6B-C3A2-4313-8EAB-815BEC2D8310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55323-E734-49B5-BCC8-7CBDE5C7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0BAF3-09E5-4DAA-9BBD-79E6C0D9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37F5-B5D2-4CCA-875B-2347F87B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9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63581-9B3E-4054-AC08-50F775E8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5D74F1-6B3E-449A-97C1-134DA8FE9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3CBB60-C057-44A0-985C-71EC4CA8A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63CFF5-2B5B-42B0-A431-F2740EEF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C6B-C3A2-4313-8EAB-815BEC2D8310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B24256-9C30-4D03-93BB-5FCB1940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787C7-C1FA-4E08-A849-3CEF5EFC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37F5-B5D2-4CCA-875B-2347F87B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4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717C88-450B-465D-9043-D8C4CBAC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7D9F9-C8B4-401C-90E5-EF8AE6726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B670A-354C-4073-8657-553226205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CC6B-C3A2-4313-8EAB-815BEC2D8310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9B291-FD78-4086-BF28-8A99FB4DE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BEABA-C9FC-495B-8E7D-8481C1C0A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37F5-B5D2-4CCA-875B-2347F87B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1F438B7-2507-4E5E-A822-9304F0C4E1C9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EE3134-BA33-492F-8AFC-BEE2F793918F}"/>
                  </a:ext>
                </a:extLst>
              </p:cNvPr>
              <p:cNvSpPr txBox="1"/>
              <p:nvPr/>
            </p:nvSpPr>
            <p:spPr>
              <a:xfrm>
                <a:off x="419100" y="285750"/>
                <a:ext cx="4231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100" i="1">
                        <a:latin typeface="Cambria Math" panose="02040503050406030204" pitchFamily="18" charset="0"/>
                      </a:rPr>
                      <m:t>ㅁ</m:t>
                    </m:r>
                  </m:oMath>
                </a14:m>
                <a:r>
                  <a:rPr lang="ko-KR" altLang="en-US" sz="1100" dirty="0"/>
                  <a:t>ㄴㄹ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EE3134-BA33-492F-8AFC-BEE2F7939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285750"/>
                <a:ext cx="423193" cy="169277"/>
              </a:xfrm>
              <a:prstGeom prst="rect">
                <a:avLst/>
              </a:prstGeom>
              <a:blipFill>
                <a:blip r:embed="rId2"/>
                <a:stretch>
                  <a:fillRect l="-10145" t="-32143" r="-20290" b="-46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원호 7">
            <a:extLst>
              <a:ext uri="{FF2B5EF4-FFF2-40B4-BE49-F238E27FC236}">
                <a16:creationId xmlns:a16="http://schemas.microsoft.com/office/drawing/2014/main" id="{398D2466-D718-4FE6-8C4C-72B23BB88059}"/>
              </a:ext>
            </a:extLst>
          </p:cNvPr>
          <p:cNvSpPr/>
          <p:nvPr/>
        </p:nvSpPr>
        <p:spPr>
          <a:xfrm>
            <a:off x="-1055370" y="609600"/>
            <a:ext cx="2948940" cy="624840"/>
          </a:xfrm>
          <a:prstGeom prst="arc">
            <a:avLst>
              <a:gd name="adj1" fmla="val 17591915"/>
              <a:gd name="adj2" fmla="val 208939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90AF02-BB5F-4970-A892-C2BA66A9C8A3}"/>
              </a:ext>
            </a:extLst>
          </p:cNvPr>
          <p:cNvCxnSpPr>
            <a:stCxn id="8" idx="2"/>
          </p:cNvCxnSpPr>
          <p:nvPr/>
        </p:nvCxnSpPr>
        <p:spPr>
          <a:xfrm>
            <a:off x="1470486" y="702981"/>
            <a:ext cx="350694" cy="76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995653B5-B048-4FB0-A240-9DAF5F60AEA5}"/>
              </a:ext>
            </a:extLst>
          </p:cNvPr>
          <p:cNvSpPr/>
          <p:nvPr/>
        </p:nvSpPr>
        <p:spPr>
          <a:xfrm>
            <a:off x="827653" y="669131"/>
            <a:ext cx="760059" cy="76005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6D50308-5EF9-4EA7-823C-AE2ABE57C794}"/>
              </a:ext>
            </a:extLst>
          </p:cNvPr>
          <p:cNvCxnSpPr>
            <a:cxnSpLocks/>
          </p:cNvCxnSpPr>
          <p:nvPr/>
        </p:nvCxnSpPr>
        <p:spPr>
          <a:xfrm flipH="1">
            <a:off x="1224611" y="669131"/>
            <a:ext cx="40309" cy="359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EEE164-44C0-4F08-BAB1-C7306F44ADD4}"/>
              </a:ext>
            </a:extLst>
          </p:cNvPr>
          <p:cNvCxnSpPr/>
          <p:nvPr/>
        </p:nvCxnSpPr>
        <p:spPr>
          <a:xfrm flipV="1">
            <a:off x="1224611" y="889005"/>
            <a:ext cx="323937" cy="139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DC6F794-9A5C-47A2-A99A-D0BB071576FE}"/>
              </a:ext>
            </a:extLst>
          </p:cNvPr>
          <p:cNvCxnSpPr>
            <a:endCxn id="11" idx="6"/>
          </p:cNvCxnSpPr>
          <p:nvPr/>
        </p:nvCxnSpPr>
        <p:spPr>
          <a:xfrm flipV="1">
            <a:off x="1244765" y="935831"/>
            <a:ext cx="324479" cy="14717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9CFD4D-4A8A-40BF-B41B-CE7896369813}"/>
                  </a:ext>
                </a:extLst>
              </p:cNvPr>
              <p:cNvSpPr txBox="1"/>
              <p:nvPr/>
            </p:nvSpPr>
            <p:spPr>
              <a:xfrm>
                <a:off x="1276801" y="669618"/>
                <a:ext cx="165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9CFD4D-4A8A-40BF-B41B-CE7896369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801" y="669618"/>
                <a:ext cx="165208" cy="246221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AD78C70-3B62-44B7-ACD8-D214F5678A7F}"/>
              </a:ext>
            </a:extLst>
          </p:cNvPr>
          <p:cNvCxnSpPr>
            <a:cxnSpLocks/>
          </p:cNvCxnSpPr>
          <p:nvPr/>
        </p:nvCxnSpPr>
        <p:spPr>
          <a:xfrm flipV="1">
            <a:off x="724719" y="614822"/>
            <a:ext cx="30544" cy="26363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96D9D7-04EE-447B-919B-A185E4B18B0E}"/>
              </a:ext>
            </a:extLst>
          </p:cNvPr>
          <p:cNvSpPr txBox="1"/>
          <p:nvPr/>
        </p:nvSpPr>
        <p:spPr>
          <a:xfrm>
            <a:off x="509480" y="725804"/>
            <a:ext cx="165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</a:t>
            </a:r>
            <a:endParaRPr lang="ko-KR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D600A1-2114-4A58-B686-F29DD96FB4EC}"/>
                  </a:ext>
                </a:extLst>
              </p:cNvPr>
              <p:cNvSpPr txBox="1"/>
              <p:nvPr/>
            </p:nvSpPr>
            <p:spPr>
              <a:xfrm>
                <a:off x="1814508" y="1301716"/>
                <a:ext cx="6391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1000" dirty="0"/>
                  <a:t>)</a:t>
                </a:r>
                <a:endParaRPr lang="ko-KR" altLang="en-US" sz="1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D600A1-2114-4A58-B686-F29DD96FB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508" y="1301716"/>
                <a:ext cx="639132" cy="246221"/>
              </a:xfrm>
              <a:prstGeom prst="rect">
                <a:avLst/>
              </a:prstGeom>
              <a:blipFill>
                <a:blip r:embed="rId4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DC1D11-C531-4AA9-A2EA-FD1F9BF37A2A}"/>
                  </a:ext>
                </a:extLst>
              </p:cNvPr>
              <p:cNvSpPr txBox="1"/>
              <p:nvPr/>
            </p:nvSpPr>
            <p:spPr>
              <a:xfrm>
                <a:off x="1383340" y="939765"/>
                <a:ext cx="165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DC1D11-C531-4AA9-A2EA-FD1F9BF37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340" y="939765"/>
                <a:ext cx="165208" cy="246221"/>
              </a:xfrm>
              <a:prstGeom prst="rect">
                <a:avLst/>
              </a:prstGeom>
              <a:blipFill>
                <a:blip r:embed="rId5"/>
                <a:stretch>
                  <a:fillRect l="-14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BFC4A1-F06F-4F7E-A5A9-0DD5105EF63B}"/>
                  </a:ext>
                </a:extLst>
              </p:cNvPr>
              <p:cNvSpPr txBox="1"/>
              <p:nvPr/>
            </p:nvSpPr>
            <p:spPr>
              <a:xfrm>
                <a:off x="1345069" y="355749"/>
                <a:ext cx="165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BFC4A1-F06F-4F7E-A5A9-0DD5105EF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069" y="355749"/>
                <a:ext cx="165208" cy="246221"/>
              </a:xfrm>
              <a:prstGeom prst="rect">
                <a:avLst/>
              </a:prstGeom>
              <a:blipFill>
                <a:blip r:embed="rId6"/>
                <a:stretch>
                  <a:fillRect l="-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089C371-46FD-4B91-B68C-D028098E9E38}"/>
              </a:ext>
            </a:extLst>
          </p:cNvPr>
          <p:cNvCxnSpPr/>
          <p:nvPr/>
        </p:nvCxnSpPr>
        <p:spPr>
          <a:xfrm flipV="1">
            <a:off x="1269055" y="317505"/>
            <a:ext cx="43471" cy="350203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017322E-F883-4FE4-A0AA-99FBA24F4127}"/>
              </a:ext>
            </a:extLst>
          </p:cNvPr>
          <p:cNvCxnSpPr/>
          <p:nvPr/>
        </p:nvCxnSpPr>
        <p:spPr>
          <a:xfrm flipV="1">
            <a:off x="1475442" y="350811"/>
            <a:ext cx="43471" cy="350203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1C50900-8625-4847-83D4-C8EDA227DD9B}"/>
              </a:ext>
            </a:extLst>
          </p:cNvPr>
          <p:cNvCxnSpPr>
            <a:cxnSpLocks/>
          </p:cNvCxnSpPr>
          <p:nvPr/>
        </p:nvCxnSpPr>
        <p:spPr>
          <a:xfrm>
            <a:off x="1277511" y="599597"/>
            <a:ext cx="210771" cy="2667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BBFD7EE2-5E09-40D1-A49B-A9CC7F5AB3CF}"/>
              </a:ext>
            </a:extLst>
          </p:cNvPr>
          <p:cNvSpPr/>
          <p:nvPr/>
        </p:nvSpPr>
        <p:spPr>
          <a:xfrm>
            <a:off x="1242232" y="634839"/>
            <a:ext cx="57282" cy="572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1BE7889-2B26-4D37-8E22-0C25C7A7DA73}"/>
              </a:ext>
            </a:extLst>
          </p:cNvPr>
          <p:cNvSpPr/>
          <p:nvPr/>
        </p:nvSpPr>
        <p:spPr>
          <a:xfrm>
            <a:off x="1439895" y="677582"/>
            <a:ext cx="57282" cy="572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ADAC68-3C7D-4873-88F0-B81E81563E83}"/>
              </a:ext>
            </a:extLst>
          </p:cNvPr>
          <p:cNvSpPr/>
          <p:nvPr/>
        </p:nvSpPr>
        <p:spPr>
          <a:xfrm>
            <a:off x="1785867" y="1426246"/>
            <a:ext cx="57282" cy="572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AA3A28D-2AC2-4A88-99C1-7D77B5762C60}"/>
              </a:ext>
            </a:extLst>
          </p:cNvPr>
          <p:cNvSpPr/>
          <p:nvPr/>
        </p:nvSpPr>
        <p:spPr>
          <a:xfrm>
            <a:off x="1519086" y="857955"/>
            <a:ext cx="57282" cy="572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A1A38-9DA8-458B-A6C8-9944794C1CAF}"/>
                  </a:ext>
                </a:extLst>
              </p:cNvPr>
              <p:cNvSpPr txBox="1"/>
              <p:nvPr/>
            </p:nvSpPr>
            <p:spPr>
              <a:xfrm>
                <a:off x="1960140" y="1618525"/>
                <a:ext cx="1578016" cy="423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A1A38-9DA8-458B-A6C8-9944794C1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140" y="1618525"/>
                <a:ext cx="1578016" cy="4235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DC6A17-BEAF-42D9-A9BB-915133F63313}"/>
                  </a:ext>
                </a:extLst>
              </p:cNvPr>
              <p:cNvSpPr txBox="1"/>
              <p:nvPr/>
            </p:nvSpPr>
            <p:spPr>
              <a:xfrm>
                <a:off x="2254398" y="163055"/>
                <a:ext cx="3441858" cy="414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DC6A17-BEAF-42D9-A9BB-915133F63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398" y="163055"/>
                <a:ext cx="3441858" cy="414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A89DCD6-CA34-4ADC-9003-14A010D16B8B}"/>
                  </a:ext>
                </a:extLst>
              </p:cNvPr>
              <p:cNvSpPr txBox="1"/>
              <p:nvPr/>
            </p:nvSpPr>
            <p:spPr>
              <a:xfrm>
                <a:off x="787806" y="420722"/>
                <a:ext cx="6391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000" dirty="0"/>
                  <a:t>)</a:t>
                </a:r>
                <a:endParaRPr lang="ko-KR" altLang="en-US" sz="1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A89DCD6-CA34-4ADC-9003-14A010D16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06" y="420722"/>
                <a:ext cx="639132" cy="246221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734FD8-1BF5-4FD4-8D79-7FEB18481CA9}"/>
                  </a:ext>
                </a:extLst>
              </p:cNvPr>
              <p:cNvSpPr txBox="1"/>
              <p:nvPr/>
            </p:nvSpPr>
            <p:spPr>
              <a:xfrm>
                <a:off x="1528863" y="767399"/>
                <a:ext cx="6391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000" dirty="0"/>
                  <a:t>)</a:t>
                </a:r>
                <a:endParaRPr lang="ko-KR" altLang="en-US" sz="1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734FD8-1BF5-4FD4-8D79-7FEB18481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863" y="767399"/>
                <a:ext cx="639132" cy="246221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B65A62-B61E-421C-9D4A-377D39D61889}"/>
                  </a:ext>
                </a:extLst>
              </p:cNvPr>
              <p:cNvSpPr txBox="1"/>
              <p:nvPr/>
            </p:nvSpPr>
            <p:spPr>
              <a:xfrm>
                <a:off x="1452350" y="543832"/>
                <a:ext cx="6391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1000" dirty="0"/>
                  <a:t>)</a:t>
                </a:r>
                <a:endParaRPr lang="ko-KR" altLang="en-US" sz="1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B65A62-B61E-421C-9D4A-377D39D61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350" y="543832"/>
                <a:ext cx="639132" cy="246221"/>
              </a:xfrm>
              <a:prstGeom prst="rect">
                <a:avLst/>
              </a:prstGeom>
              <a:blipFill>
                <a:blip r:embed="rId11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A823130D-0F4A-453F-8753-C72F35EB3875}"/>
              </a:ext>
            </a:extLst>
          </p:cNvPr>
          <p:cNvSpPr/>
          <p:nvPr/>
        </p:nvSpPr>
        <p:spPr>
          <a:xfrm>
            <a:off x="3810227" y="274667"/>
            <a:ext cx="330200" cy="226327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E563FC0-7BEB-4E12-AF3C-AB874A0C7F0A}"/>
                  </a:ext>
                </a:extLst>
              </p:cNvPr>
              <p:cNvSpPr txBox="1"/>
              <p:nvPr/>
            </p:nvSpPr>
            <p:spPr>
              <a:xfrm>
                <a:off x="4010025" y="143478"/>
                <a:ext cx="1210135" cy="414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E563FC0-7BEB-4E12-AF3C-AB874A0C7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025" y="143478"/>
                <a:ext cx="1210135" cy="414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7C2EC6-931C-463E-96A7-EB7A888004E7}"/>
                  </a:ext>
                </a:extLst>
              </p:cNvPr>
              <p:cNvSpPr txBox="1"/>
              <p:nvPr/>
            </p:nvSpPr>
            <p:spPr>
              <a:xfrm>
                <a:off x="2239538" y="581960"/>
                <a:ext cx="34418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7C2EC6-931C-463E-96A7-EB7A88800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8" y="581960"/>
                <a:ext cx="344185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68B4FE2-A847-42CF-A355-8AA62D720E2A}"/>
                  </a:ext>
                </a:extLst>
              </p:cNvPr>
              <p:cNvSpPr txBox="1"/>
              <p:nvPr/>
            </p:nvSpPr>
            <p:spPr>
              <a:xfrm>
                <a:off x="2254398" y="861118"/>
                <a:ext cx="344185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1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68B4FE2-A847-42CF-A355-8AA62D720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398" y="861118"/>
                <a:ext cx="344185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46C39E-C9A5-4BE5-BA2D-24A1F0B52B87}"/>
                  </a:ext>
                </a:extLst>
              </p:cNvPr>
              <p:cNvSpPr txBox="1"/>
              <p:nvPr/>
            </p:nvSpPr>
            <p:spPr>
              <a:xfrm>
                <a:off x="3350869" y="1143495"/>
                <a:ext cx="176530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ko-KR" sz="1000" b="0" dirty="0"/>
                  <a:t>(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=−1, 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1000" dirty="0"/>
                  <a:t>)</a:t>
                </a:r>
                <a:endParaRPr lang="ko-KR" altLang="en-US" sz="10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46C39E-C9A5-4BE5-BA2D-24A1F0B52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869" y="1143495"/>
                <a:ext cx="1765300" cy="246221"/>
              </a:xfrm>
              <a:prstGeom prst="rect">
                <a:avLst/>
              </a:prstGeom>
              <a:blipFill>
                <a:blip r:embed="rId15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E39207-4342-48BA-B69D-F4A93332B22B}"/>
                  </a:ext>
                </a:extLst>
              </p:cNvPr>
              <p:cNvSpPr txBox="1"/>
              <p:nvPr/>
            </p:nvSpPr>
            <p:spPr>
              <a:xfrm>
                <a:off x="456522" y="3259297"/>
                <a:ext cx="6391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000" dirty="0"/>
                  <a:t>)</a:t>
                </a:r>
                <a:endParaRPr lang="ko-KR" altLang="en-US" sz="10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E39207-4342-48BA-B69D-F4A93332B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22" y="3259297"/>
                <a:ext cx="639132" cy="246221"/>
              </a:xfrm>
              <a:prstGeom prst="rect">
                <a:avLst/>
              </a:prstGeom>
              <a:blipFill>
                <a:blip r:embed="rId16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6A7BF9-12C0-4393-9333-16C2787FBD2F}"/>
                  </a:ext>
                </a:extLst>
              </p:cNvPr>
              <p:cNvSpPr txBox="1"/>
              <p:nvPr/>
            </p:nvSpPr>
            <p:spPr>
              <a:xfrm>
                <a:off x="742412" y="995849"/>
                <a:ext cx="6391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000" dirty="0"/>
                  <a:t>)</a:t>
                </a:r>
                <a:endParaRPr lang="ko-KR" altLang="en-US" sz="10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6A7BF9-12C0-4393-9333-16C2787FB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12" y="995849"/>
                <a:ext cx="639132" cy="246221"/>
              </a:xfrm>
              <a:prstGeom prst="rect">
                <a:avLst/>
              </a:prstGeom>
              <a:blipFill>
                <a:blip r:embed="rId17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5955CA1-3563-40C0-8082-D838A619E4DE}"/>
                  </a:ext>
                </a:extLst>
              </p:cNvPr>
              <p:cNvSpPr txBox="1"/>
              <p:nvPr/>
            </p:nvSpPr>
            <p:spPr>
              <a:xfrm>
                <a:off x="3629684" y="1672093"/>
                <a:ext cx="1970816" cy="278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5955CA1-3563-40C0-8082-D838A619E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684" y="1672093"/>
                <a:ext cx="1970816" cy="27866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7199C95-10DB-4821-86D0-CAF8C7413EF3}"/>
                  </a:ext>
                </a:extLst>
              </p:cNvPr>
              <p:cNvSpPr txBox="1"/>
              <p:nvPr/>
            </p:nvSpPr>
            <p:spPr>
              <a:xfrm>
                <a:off x="1960140" y="2112690"/>
                <a:ext cx="3534622" cy="418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7199C95-10DB-4821-86D0-CAF8C7413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140" y="2112690"/>
                <a:ext cx="3534622" cy="41864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E450EA19-6C92-40CA-BE21-2A644379C13F}"/>
              </a:ext>
            </a:extLst>
          </p:cNvPr>
          <p:cNvSpPr/>
          <p:nvPr/>
        </p:nvSpPr>
        <p:spPr>
          <a:xfrm>
            <a:off x="1606816" y="2208846"/>
            <a:ext cx="330200" cy="226327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E56BD28-E735-44BC-9287-A1D975232E3D}"/>
                  </a:ext>
                </a:extLst>
              </p:cNvPr>
              <p:cNvSpPr txBox="1"/>
              <p:nvPr/>
            </p:nvSpPr>
            <p:spPr>
              <a:xfrm>
                <a:off x="1821180" y="2601919"/>
                <a:ext cx="3690712" cy="2859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ko-KR" sz="1000" b="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ad>
                      <m:radPr>
                        <m:degHide m:val="on"/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E56BD28-E735-44BC-9287-A1D97523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180" y="2601919"/>
                <a:ext cx="3690712" cy="285976"/>
              </a:xfrm>
              <a:prstGeom prst="rect">
                <a:avLst/>
              </a:prstGeom>
              <a:blipFill>
                <a:blip r:embed="rId20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94AB947-6386-4B01-9B1E-3517200CEAB5}"/>
                  </a:ext>
                </a:extLst>
              </p:cNvPr>
              <p:cNvSpPr txBox="1"/>
              <p:nvPr/>
            </p:nvSpPr>
            <p:spPr>
              <a:xfrm>
                <a:off x="1821180" y="2991161"/>
                <a:ext cx="369071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ko-KR" sz="1000" b="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94AB947-6386-4B01-9B1E-3517200C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180" y="2991161"/>
                <a:ext cx="3690712" cy="246221"/>
              </a:xfrm>
              <a:prstGeom prst="rect">
                <a:avLst/>
              </a:prstGeom>
              <a:blipFill>
                <a:blip r:embed="rId21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E25074D-C279-423F-A745-AF3FF7875D97}"/>
                  </a:ext>
                </a:extLst>
              </p:cNvPr>
              <p:cNvSpPr txBox="1"/>
              <p:nvPr/>
            </p:nvSpPr>
            <p:spPr>
              <a:xfrm>
                <a:off x="89268" y="3569234"/>
                <a:ext cx="502880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ko-KR" sz="1000" b="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𝑎𝑏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𝑏𝑐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𝑎𝑐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E25074D-C279-423F-A745-AF3FF7875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8" y="3569234"/>
                <a:ext cx="5028806" cy="246221"/>
              </a:xfrm>
              <a:prstGeom prst="rect">
                <a:avLst/>
              </a:prstGeom>
              <a:blipFill>
                <a:blip r:embed="rId22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839DB1D-DA46-4263-BB0E-3D6CF36C798D}"/>
              </a:ext>
            </a:extLst>
          </p:cNvPr>
          <p:cNvCxnSpPr>
            <a:cxnSpLocks/>
          </p:cNvCxnSpPr>
          <p:nvPr/>
        </p:nvCxnSpPr>
        <p:spPr>
          <a:xfrm>
            <a:off x="1077963" y="679989"/>
            <a:ext cx="688600" cy="15288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03C1D053-8A21-446E-B17D-3B319E050815}"/>
              </a:ext>
            </a:extLst>
          </p:cNvPr>
          <p:cNvSpPr/>
          <p:nvPr/>
        </p:nvSpPr>
        <p:spPr>
          <a:xfrm>
            <a:off x="1691640" y="476654"/>
            <a:ext cx="635148" cy="734926"/>
          </a:xfrm>
          <a:custGeom>
            <a:avLst/>
            <a:gdLst>
              <a:gd name="connsiteX0" fmla="*/ 0 w 579120"/>
              <a:gd name="connsiteY0" fmla="*/ 716280 h 716280"/>
              <a:gd name="connsiteX1" fmla="*/ 579120 w 579120"/>
              <a:gd name="connsiteY1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9120" h="716280">
                <a:moveTo>
                  <a:pt x="0" y="716280"/>
                </a:moveTo>
                <a:lnTo>
                  <a:pt x="579120" y="0"/>
                </a:lnTo>
              </a:path>
            </a:pathLst>
          </a:cu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04897D73-0246-403B-A056-A50BCBC895B8}"/>
              </a:ext>
            </a:extLst>
          </p:cNvPr>
          <p:cNvSpPr/>
          <p:nvPr/>
        </p:nvSpPr>
        <p:spPr>
          <a:xfrm flipH="1" flipV="1">
            <a:off x="1381543" y="1737661"/>
            <a:ext cx="160301" cy="248996"/>
          </a:xfrm>
          <a:custGeom>
            <a:avLst/>
            <a:gdLst>
              <a:gd name="connsiteX0" fmla="*/ 0 w 579120"/>
              <a:gd name="connsiteY0" fmla="*/ 716280 h 716280"/>
              <a:gd name="connsiteX1" fmla="*/ 579120 w 579120"/>
              <a:gd name="connsiteY1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9120" h="716280">
                <a:moveTo>
                  <a:pt x="0" y="716280"/>
                </a:moveTo>
                <a:lnTo>
                  <a:pt x="579120" y="0"/>
                </a:lnTo>
              </a:path>
            </a:pathLst>
          </a:cu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E1AA852-BF73-4C57-A4CF-1FF80612FBF2}"/>
                  </a:ext>
                </a:extLst>
              </p:cNvPr>
              <p:cNvSpPr txBox="1"/>
              <p:nvPr/>
            </p:nvSpPr>
            <p:spPr>
              <a:xfrm>
                <a:off x="787806" y="1969838"/>
                <a:ext cx="34418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E1AA852-BF73-4C57-A4CF-1FF80612F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06" y="1969838"/>
                <a:ext cx="3441858" cy="24622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A6DADF5-CF71-48FA-B36B-A64628320B58}"/>
                  </a:ext>
                </a:extLst>
              </p:cNvPr>
              <p:cNvSpPr txBox="1"/>
              <p:nvPr/>
            </p:nvSpPr>
            <p:spPr>
              <a:xfrm>
                <a:off x="114784" y="3898845"/>
                <a:ext cx="598121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ko-KR" sz="1000" b="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A6DADF5-CF71-48FA-B36B-A64628320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84" y="3898845"/>
                <a:ext cx="5981216" cy="246221"/>
              </a:xfrm>
              <a:prstGeom prst="rect">
                <a:avLst/>
              </a:prstGeom>
              <a:blipFill>
                <a:blip r:embed="rId2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3137F81-1059-4F11-B8C6-ADDD35C33939}"/>
                  </a:ext>
                </a:extLst>
              </p:cNvPr>
              <p:cNvSpPr txBox="1"/>
              <p:nvPr/>
            </p:nvSpPr>
            <p:spPr>
              <a:xfrm>
                <a:off x="249529" y="4195609"/>
                <a:ext cx="6096000" cy="402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ko-KR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ko-K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sz="1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1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ko-KR" sz="1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ko-KR" sz="1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sz="1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0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ko-KR" sz="1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ko-KR" sz="1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𝑎𝑐</m:t>
                      </m:r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3137F81-1059-4F11-B8C6-ADDD35C33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29" y="4195609"/>
                <a:ext cx="6096000" cy="40216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8D9CAFA-F8FA-49B0-8477-3EC72C1A893B}"/>
                  </a:ext>
                </a:extLst>
              </p:cNvPr>
              <p:cNvSpPr txBox="1"/>
              <p:nvPr/>
            </p:nvSpPr>
            <p:spPr>
              <a:xfrm>
                <a:off x="252305" y="4710841"/>
                <a:ext cx="5501058" cy="4348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altLang="ko-KR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ko-KR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e>
                    </m:d>
                    <m:sSub>
                      <m:sSubPr>
                        <m:ctrlP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altLang="ko-KR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ko-K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ko-KR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dirty="0"/>
                  <a:t>+</a:t>
                </a:r>
                <a:r>
                  <a:rPr lang="en-US" altLang="ko-KR" sz="10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000" dirty="0"/>
                  <a:t>=0</a:t>
                </a:r>
                <a:endParaRPr lang="ko-KR" altLang="en-US" sz="10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8D9CAFA-F8FA-49B0-8477-3EC72C1A8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05" y="4710841"/>
                <a:ext cx="5501058" cy="434863"/>
              </a:xfrm>
              <a:prstGeom prst="rect">
                <a:avLst/>
              </a:prstGeom>
              <a:blipFill>
                <a:blip r:embed="rId26"/>
                <a:stretch>
                  <a:fillRect l="-1440" b="-16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95EC658-B45F-4B8B-B20D-939F4BF2A3E8}"/>
                  </a:ext>
                </a:extLst>
              </p:cNvPr>
              <p:cNvSpPr txBox="1"/>
              <p:nvPr/>
            </p:nvSpPr>
            <p:spPr>
              <a:xfrm>
                <a:off x="228587" y="5339093"/>
                <a:ext cx="4051622" cy="4348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altLang="ko-KR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ko-KR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e>
                    </m:d>
                    <m:sSub>
                      <m:sSubPr>
                        <m:ctrlP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altLang="ko-KR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ko-K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ko-KR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dirty="0"/>
                  <a:t>+</a:t>
                </a:r>
                <a:r>
                  <a:rPr lang="en-US" altLang="ko-KR" sz="10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000" dirty="0"/>
                  <a:t>=0</a:t>
                </a:r>
                <a:endParaRPr lang="ko-KR" altLang="en-US" sz="10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95EC658-B45F-4B8B-B20D-939F4BF2A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87" y="5339093"/>
                <a:ext cx="4051622" cy="434863"/>
              </a:xfrm>
              <a:prstGeom prst="rect">
                <a:avLst/>
              </a:prstGeom>
              <a:blipFill>
                <a:blip r:embed="rId27"/>
                <a:stretch>
                  <a:fillRect l="-1955" b="-16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6F39012-4ED4-4DFF-8B9C-C94AD45CB266}"/>
                  </a:ext>
                </a:extLst>
              </p:cNvPr>
              <p:cNvSpPr txBox="1"/>
              <p:nvPr/>
            </p:nvSpPr>
            <p:spPr>
              <a:xfrm>
                <a:off x="6258243" y="3251200"/>
                <a:ext cx="6391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000" dirty="0"/>
                  <a:t>)</a:t>
                </a:r>
                <a:endParaRPr lang="ko-KR" altLang="en-US" sz="10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6F39012-4ED4-4DFF-8B9C-C94AD45CB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243" y="3251200"/>
                <a:ext cx="639132" cy="246221"/>
              </a:xfrm>
              <a:prstGeom prst="rect">
                <a:avLst/>
              </a:prstGeom>
              <a:blipFill>
                <a:blip r:embed="rId28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타원 76">
            <a:extLst>
              <a:ext uri="{FF2B5EF4-FFF2-40B4-BE49-F238E27FC236}">
                <a16:creationId xmlns:a16="http://schemas.microsoft.com/office/drawing/2014/main" id="{60DFA84A-DD00-4FFB-B2A4-6FA791AF990B}"/>
              </a:ext>
            </a:extLst>
          </p:cNvPr>
          <p:cNvSpPr/>
          <p:nvPr/>
        </p:nvSpPr>
        <p:spPr>
          <a:xfrm>
            <a:off x="6484157" y="3093943"/>
            <a:ext cx="57282" cy="572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584D591-AC72-47B1-B91C-D04C5D07CBC7}"/>
              </a:ext>
            </a:extLst>
          </p:cNvPr>
          <p:cNvSpPr/>
          <p:nvPr/>
        </p:nvSpPr>
        <p:spPr>
          <a:xfrm>
            <a:off x="7036607" y="1176243"/>
            <a:ext cx="57282" cy="572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14C8047-FD5B-4DCF-BA68-6E2C2A76AE45}"/>
              </a:ext>
            </a:extLst>
          </p:cNvPr>
          <p:cNvCxnSpPr>
            <a:stCxn id="77" idx="0"/>
          </p:cNvCxnSpPr>
          <p:nvPr/>
        </p:nvCxnSpPr>
        <p:spPr>
          <a:xfrm flipV="1">
            <a:off x="6512798" y="634839"/>
            <a:ext cx="713502" cy="24591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16CBF58E-B379-4A43-B041-BB11C5CB318B}"/>
              </a:ext>
            </a:extLst>
          </p:cNvPr>
          <p:cNvSpPr/>
          <p:nvPr/>
        </p:nvSpPr>
        <p:spPr>
          <a:xfrm>
            <a:off x="7195357" y="649193"/>
            <a:ext cx="57282" cy="572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6193307-BC4A-443C-816A-493996894D54}"/>
                  </a:ext>
                </a:extLst>
              </p:cNvPr>
              <p:cNvSpPr txBox="1"/>
              <p:nvPr/>
            </p:nvSpPr>
            <p:spPr>
              <a:xfrm>
                <a:off x="6682302" y="526082"/>
                <a:ext cx="6391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000" dirty="0"/>
                  <a:t>)</a:t>
                </a:r>
                <a:endParaRPr lang="ko-KR" altLang="en-US" sz="10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6193307-BC4A-443C-816A-493996894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302" y="526082"/>
                <a:ext cx="639132" cy="246221"/>
              </a:xfrm>
              <a:prstGeom prst="rect">
                <a:avLst/>
              </a:prstGeom>
              <a:blipFill>
                <a:blip r:embed="rId9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319C2C-B920-46FB-9B7C-2828663EE1C4}"/>
                  </a:ext>
                </a:extLst>
              </p:cNvPr>
              <p:cNvSpPr txBox="1"/>
              <p:nvPr/>
            </p:nvSpPr>
            <p:spPr>
              <a:xfrm>
                <a:off x="6473161" y="1081773"/>
                <a:ext cx="6391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000" dirty="0"/>
                  <a:t>)</a:t>
                </a:r>
                <a:endParaRPr lang="ko-KR" altLang="en-US" sz="10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319C2C-B920-46FB-9B7C-2828663EE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161" y="1081773"/>
                <a:ext cx="639132" cy="246221"/>
              </a:xfrm>
              <a:prstGeom prst="rect">
                <a:avLst/>
              </a:prstGeom>
              <a:blipFill>
                <a:blip r:embed="rId17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6F96573-2684-43B5-B99E-E914AD7EC0DB}"/>
                  </a:ext>
                </a:extLst>
              </p:cNvPr>
              <p:cNvSpPr txBox="1"/>
              <p:nvPr/>
            </p:nvSpPr>
            <p:spPr>
              <a:xfrm>
                <a:off x="7550756" y="441773"/>
                <a:ext cx="1495358" cy="386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6F96573-2684-43B5-B99E-E914AD7EC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756" y="441773"/>
                <a:ext cx="1495358" cy="38613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3EE4D47-62DD-4737-8678-B888819EFD7D}"/>
                  </a:ext>
                </a:extLst>
              </p:cNvPr>
              <p:cNvSpPr txBox="1"/>
              <p:nvPr/>
            </p:nvSpPr>
            <p:spPr>
              <a:xfrm>
                <a:off x="7617698" y="915237"/>
                <a:ext cx="1495358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3EE4D47-62DD-4737-8678-B888819EF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698" y="915237"/>
                <a:ext cx="1495358" cy="24622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E652BEE-0835-47C9-91CC-D661214C2309}"/>
                  </a:ext>
                </a:extLst>
              </p:cNvPr>
              <p:cNvSpPr txBox="1"/>
              <p:nvPr/>
            </p:nvSpPr>
            <p:spPr>
              <a:xfrm>
                <a:off x="7750108" y="1183782"/>
                <a:ext cx="224733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E652BEE-0835-47C9-91CC-D661214C2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08" y="1183782"/>
                <a:ext cx="2247331" cy="24622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직사각형 87">
            <a:extLst>
              <a:ext uri="{FF2B5EF4-FFF2-40B4-BE49-F238E27FC236}">
                <a16:creationId xmlns:a16="http://schemas.microsoft.com/office/drawing/2014/main" id="{8FE11A6C-9086-4BAD-BE35-F3E991914500}"/>
              </a:ext>
            </a:extLst>
          </p:cNvPr>
          <p:cNvSpPr/>
          <p:nvPr/>
        </p:nvSpPr>
        <p:spPr>
          <a:xfrm>
            <a:off x="2063769" y="5359426"/>
            <a:ext cx="2244298" cy="21719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CBF23DAF-7E80-41DF-96FE-8DE0C364CA04}"/>
              </a:ext>
            </a:extLst>
          </p:cNvPr>
          <p:cNvCxnSpPr>
            <a:cxnSpLocks/>
            <a:stCxn id="88" idx="3"/>
            <a:endCxn id="96" idx="1"/>
          </p:cNvCxnSpPr>
          <p:nvPr/>
        </p:nvCxnSpPr>
        <p:spPr>
          <a:xfrm flipV="1">
            <a:off x="4308067" y="4689447"/>
            <a:ext cx="2239185" cy="778575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44773B9-13BE-4ADE-94CB-39F45B082081}"/>
                  </a:ext>
                </a:extLst>
              </p:cNvPr>
              <p:cNvSpPr txBox="1"/>
              <p:nvPr/>
            </p:nvSpPr>
            <p:spPr>
              <a:xfrm>
                <a:off x="6869737" y="4123348"/>
                <a:ext cx="369071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ko-K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44773B9-13BE-4ADE-94CB-39F45B082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737" y="4123348"/>
                <a:ext cx="3690712" cy="24622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D1C924A-7CA9-468D-ADC3-3967701DAA5C}"/>
                  </a:ext>
                </a:extLst>
              </p:cNvPr>
              <p:cNvSpPr txBox="1"/>
              <p:nvPr/>
            </p:nvSpPr>
            <p:spPr>
              <a:xfrm>
                <a:off x="6701305" y="4441369"/>
                <a:ext cx="4781000" cy="249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ko-KR" sz="10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ko-KR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sSub>
                      <m:sSub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sSub>
                      <m:sSubPr>
                        <m:ctrlPr>
                          <a:rPr lang="en-US" altLang="ko-KR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D1C924A-7CA9-468D-ADC3-3967701DA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305" y="4441369"/>
                <a:ext cx="4781000" cy="249235"/>
              </a:xfrm>
              <a:prstGeom prst="rect">
                <a:avLst/>
              </a:prstGeom>
              <a:blipFill>
                <a:blip r:embed="rId3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AD1CD18-C2D4-4941-A098-E33517B0799B}"/>
                  </a:ext>
                </a:extLst>
              </p:cNvPr>
              <p:cNvSpPr txBox="1"/>
              <p:nvPr/>
            </p:nvSpPr>
            <p:spPr>
              <a:xfrm>
                <a:off x="6486387" y="4793888"/>
                <a:ext cx="5294624" cy="403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ko-KR" sz="1000" b="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−2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𝑎𝑏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r>
                      <a:rPr lang="en-US" altLang="ko-KR" sz="1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+2</m:t>
                    </m:r>
                    <m:d>
                      <m:d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𝑏𝑐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𝑎𝑏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sSub>
                      <m:sSub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000" dirty="0"/>
                  <a:t> </a:t>
                </a:r>
                <a:endParaRPr lang="ko-KR" altLang="en-US" sz="10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AD1CD18-C2D4-4941-A098-E33517B07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387" y="4793888"/>
                <a:ext cx="5294624" cy="40312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직사각형 95">
            <a:extLst>
              <a:ext uri="{FF2B5EF4-FFF2-40B4-BE49-F238E27FC236}">
                <a16:creationId xmlns:a16="http://schemas.microsoft.com/office/drawing/2014/main" id="{54A4B689-AA93-4949-824C-4480813A360C}"/>
              </a:ext>
            </a:extLst>
          </p:cNvPr>
          <p:cNvSpPr/>
          <p:nvPr/>
        </p:nvSpPr>
        <p:spPr>
          <a:xfrm>
            <a:off x="6547252" y="4019468"/>
            <a:ext cx="4852760" cy="1339958"/>
          </a:xfrm>
          <a:prstGeom prst="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A07602C-C762-42C8-998F-9287D23AF87D}"/>
                  </a:ext>
                </a:extLst>
              </p:cNvPr>
              <p:cNvSpPr txBox="1"/>
              <p:nvPr/>
            </p:nvSpPr>
            <p:spPr>
              <a:xfrm>
                <a:off x="230296" y="5906055"/>
                <a:ext cx="5865704" cy="4394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−2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𝑎𝑏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ko-KR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ko-KR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𝑏𝑐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𝑎𝑏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ko-KR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dirty="0"/>
                  <a:t>+</a:t>
                </a:r>
                <a:r>
                  <a:rPr lang="en-US" altLang="ko-KR" sz="10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000" dirty="0"/>
                  <a:t>+</a:t>
                </a:r>
                <a:r>
                  <a:rPr lang="en-US" altLang="ko-KR" sz="1000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sSub>
                      <m:sSub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000" dirty="0"/>
                  <a:t> =0</a:t>
                </a:r>
                <a:endParaRPr lang="ko-KR" altLang="en-US" sz="100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A07602C-C762-42C8-998F-9287D23AF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96" y="5906055"/>
                <a:ext cx="5865704" cy="439416"/>
              </a:xfrm>
              <a:prstGeom prst="rect">
                <a:avLst/>
              </a:prstGeom>
              <a:blipFill>
                <a:blip r:embed="rId35"/>
                <a:stretch>
                  <a:fillRect l="-1351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15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alpha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>
        <a:ln>
          <a:headEnd type="none" w="med" len="med"/>
          <a:tailEnd type="arrow" w="med" len="med"/>
        </a:ln>
      </a:spPr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342</Words>
  <Application>Microsoft Office PowerPoint</Application>
  <PresentationFormat>와이드스크린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김종국</dc:creator>
  <cp:lastModifiedBy>김종국</cp:lastModifiedBy>
  <cp:revision>10</cp:revision>
  <dcterms:created xsi:type="dcterms:W3CDTF">2021-06-27T12:48:07Z</dcterms:created>
  <dcterms:modified xsi:type="dcterms:W3CDTF">2021-06-27T14:21:45Z</dcterms:modified>
</cp:coreProperties>
</file>