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2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2023. 10. 17.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2023. 10. 17.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Relationship Id="rId4" Type="http://schemas.openxmlformats.org/officeDocument/2006/relationships/image" Target="../media/image3.jpeg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임영민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정기문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경성대학교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정주원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최종무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단국대학교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한대규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한소영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황재현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/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/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강기동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ETRI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강동현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가천대학교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구본무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구진형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권상윤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김광인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김민상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김민재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김영재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서강대학교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김욱희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김정우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김지윤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김홍연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한국전자통신연구원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나예담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남범석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류지원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한국외국어대학교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문규빈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가천대학교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문성호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성균관대학교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문찬우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박동철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중앙대학교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박주형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박태윤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배은태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서푸름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안백송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한국전자통신연구원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오성균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유승주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서울대학교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이대한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DGIST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2023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19-21, 2023,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이성진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경상국립대학교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이찬규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이찬용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가천대학교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600">
                <a:latin typeface="Malgun Gothic"/>
              </a:rPr>
              <a:t>이해나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000">
                <a:latin typeface="Malgun Gothic"/>
              </a:rPr>
              <a:t>건국대학교</a:t>
            </a:r>
            <a:endParaRPr kumimoji="1" lang="ko-KR" altLang="en-US" sz="2000" dirty="0"/>
          </a:p>
        </p:txBody>
      </p:sp>
      <p:pic>
        <p:nvPicPr>
          <p:cNvPr id="56" name="Picture 55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219131"/>
            <a:ext cx="1026302" cy="838220"/>
          </a:xfrm>
          <a:prstGeom prst="rect">
            <a:avLst/>
          </a:prstGeom>
        </p:spPr>
      </p:pic>
      <p:pic>
        <p:nvPicPr>
          <p:cNvPr id="57" name="Picture 56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pic>
        <p:nvPicPr>
          <p:cNvPr id="58" name="Picture 57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pic>
        <p:nvPicPr>
          <p:cNvPr id="59" name="Picture 58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219131"/>
            <a:ext cx="1026302" cy="838220"/>
          </a:xfrm>
          <a:prstGeom prst="rect">
            <a:avLst/>
          </a:prstGeom>
        </p:spPr>
      </p:pic>
      <p:pic>
        <p:nvPicPr>
          <p:cNvPr id="60" name="Picture 59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pic>
        <p:nvPicPr>
          <p:cNvPr id="61" name="Picture 60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pic>
        <p:nvPicPr>
          <p:cNvPr id="62" name="Picture 61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87" y="3432149"/>
            <a:ext cx="1026302" cy="838220"/>
          </a:xfrm>
          <a:prstGeom prst="rect">
            <a:avLst/>
          </a:prstGeom>
        </p:spPr>
      </p:pic>
      <p:pic>
        <p:nvPicPr>
          <p:cNvPr id="63" name="Picture 62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pic>
        <p:nvPicPr>
          <p:cNvPr id="64" name="Picture 63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pic>
        <p:nvPicPr>
          <p:cNvPr id="65" name="Picture 64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915" y="3432149"/>
            <a:ext cx="1026302" cy="838220"/>
          </a:xfrm>
          <a:prstGeom prst="rect">
            <a:avLst/>
          </a:prstGeom>
        </p:spPr>
      </p:pic>
      <p:pic>
        <p:nvPicPr>
          <p:cNvPr id="66" name="Picture 65" descr="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pic>
        <p:nvPicPr>
          <p:cNvPr id="67" name="Picture 66" descr="imag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</cp:lastModifiedBy>
  <cp:revision>249</cp:revision>
  <cp:lastPrinted>2020-10-20T08:46:06Z</cp:lastPrinted>
  <dcterms:created xsi:type="dcterms:W3CDTF">2017-10-24T07:41:19Z</dcterms:created>
  <dcterms:modified xsi:type="dcterms:W3CDTF">2023-10-16T16:14:27Z</dcterms:modified>
</cp:coreProperties>
</file>