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341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B79"/>
    <a:srgbClr val="FF7B65"/>
    <a:srgbClr val="FF8975"/>
    <a:srgbClr val="FB8192"/>
    <a:srgbClr val="FF9911"/>
    <a:srgbClr val="F9879F"/>
    <a:srgbClr val="FD7FA6"/>
    <a:srgbClr val="FF9300"/>
    <a:srgbClr val="FF668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2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92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9C4A8-DC1C-4AFC-9260-E953FDC4CEF3}" type="datetimeFigureOut">
              <a:rPr lang="ko-KR" altLang="en-US" smtClean="0"/>
              <a:t>2023. 10. 17.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01343-344A-46B6-BE7A-8BC454A6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6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1343-344A-46B6-BE7A-8BC454A637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nvramos_logo1" descr="flas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6687" y="219131"/>
            <a:ext cx="1026302" cy="83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842989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8" name="workshop_info1"/>
          <p:cNvSpPr txBox="1"/>
          <p:nvPr/>
        </p:nvSpPr>
        <p:spPr>
          <a:xfrm>
            <a:off x="1869886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comsys_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11" name="ksc_logo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8" name="nvramos_logo2" descr="flas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5915" y="219131"/>
            <a:ext cx="1026302" cy="83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982217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0" name="workshop_info2"/>
          <p:cNvSpPr txBox="1"/>
          <p:nvPr/>
        </p:nvSpPr>
        <p:spPr>
          <a:xfrm>
            <a:off x="6009114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comsys_logo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23" name="ksc_logo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7" name="nvramos_logo3" descr="flas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6687" y="3432149"/>
            <a:ext cx="1026302" cy="83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"/>
          <p:cNvSpPr/>
          <p:nvPr/>
        </p:nvSpPr>
        <p:spPr>
          <a:xfrm>
            <a:off x="1842989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9" name="workshop_info3"/>
          <p:cNvSpPr txBox="1"/>
          <p:nvPr/>
        </p:nvSpPr>
        <p:spPr>
          <a:xfrm>
            <a:off x="1869886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" name="comsys_logo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32" name="ksc_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nvramos_logo4" descr="flas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5915" y="3432149"/>
            <a:ext cx="1026302" cy="83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982217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38" name="workshop_info4"/>
          <p:cNvSpPr txBox="1"/>
          <p:nvPr/>
        </p:nvSpPr>
        <p:spPr>
          <a:xfrm>
            <a:off x="6009114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9" name="comsys_logo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41" name="ksc_logo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  <p:sp>
        <p:nvSpPr>
          <p:cNvPr id="49" name="name1">
            <a:extLst>
              <a:ext uri="{FF2B5EF4-FFF2-40B4-BE49-F238E27FC236}">
                <a16:creationId xmlns:a16="http://schemas.microsoft.com/office/drawing/2014/main" id="{DEC5C273-FCA3-4BCC-9028-DCDFF5FBD08F}"/>
              </a:ext>
            </a:extLst>
          </p:cNvPr>
          <p:cNvSpPr txBox="1"/>
          <p:nvPr/>
        </p:nvSpPr>
        <p:spPr>
          <a:xfrm>
            <a:off x="816686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Name1</a:t>
            </a:r>
            <a:endParaRPr kumimoji="1" lang="ko-KR" altLang="en-US" sz="3600" dirty="0"/>
          </a:p>
        </p:txBody>
      </p:sp>
      <p:sp>
        <p:nvSpPr>
          <p:cNvPr id="51" name="affiliation1">
            <a:extLst>
              <a:ext uri="{FF2B5EF4-FFF2-40B4-BE49-F238E27FC236}">
                <a16:creationId xmlns:a16="http://schemas.microsoft.com/office/drawing/2014/main" id="{3A19AB51-825C-42AB-BFB7-6056E2AA932D}"/>
              </a:ext>
            </a:extLst>
          </p:cNvPr>
          <p:cNvSpPr txBox="1"/>
          <p:nvPr/>
        </p:nvSpPr>
        <p:spPr>
          <a:xfrm>
            <a:off x="816686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ko-KR" sz="2000" dirty="0"/>
              <a:t>Affiliation1</a:t>
            </a:r>
            <a:endParaRPr kumimoji="1" lang="ko-KR" altLang="en-US" sz="2000" dirty="0"/>
          </a:p>
        </p:txBody>
      </p:sp>
      <p:sp>
        <p:nvSpPr>
          <p:cNvPr id="12" name="name2">
            <a:extLst>
              <a:ext uri="{FF2B5EF4-FFF2-40B4-BE49-F238E27FC236}">
                <a16:creationId xmlns:a16="http://schemas.microsoft.com/office/drawing/2014/main" id="{4D107932-0856-9620-0651-C2129FAFEB38}"/>
              </a:ext>
            </a:extLst>
          </p:cNvPr>
          <p:cNvSpPr txBox="1"/>
          <p:nvPr/>
        </p:nvSpPr>
        <p:spPr>
          <a:xfrm>
            <a:off x="4953000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Name2</a:t>
            </a:r>
            <a:endParaRPr kumimoji="1" lang="ko-KR" altLang="en-US" sz="3600" dirty="0"/>
          </a:p>
        </p:txBody>
      </p:sp>
      <p:sp>
        <p:nvSpPr>
          <p:cNvPr id="13" name="affiliation2">
            <a:extLst>
              <a:ext uri="{FF2B5EF4-FFF2-40B4-BE49-F238E27FC236}">
                <a16:creationId xmlns:a16="http://schemas.microsoft.com/office/drawing/2014/main" id="{2681B153-F6BA-4DCC-E8DB-C863F4581EDC}"/>
              </a:ext>
            </a:extLst>
          </p:cNvPr>
          <p:cNvSpPr txBox="1"/>
          <p:nvPr/>
        </p:nvSpPr>
        <p:spPr>
          <a:xfrm>
            <a:off x="4953000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ko-KR" sz="2000" dirty="0"/>
              <a:t>Affiliation2</a:t>
            </a:r>
            <a:endParaRPr kumimoji="1" lang="ko-KR" altLang="en-US" sz="2000" dirty="0"/>
          </a:p>
        </p:txBody>
      </p:sp>
      <p:sp>
        <p:nvSpPr>
          <p:cNvPr id="53" name="name3">
            <a:extLst>
              <a:ext uri="{FF2B5EF4-FFF2-40B4-BE49-F238E27FC236}">
                <a16:creationId xmlns:a16="http://schemas.microsoft.com/office/drawing/2014/main" id="{D49352EA-AEAE-454E-B4B7-80DCCF729CC5}"/>
              </a:ext>
            </a:extLst>
          </p:cNvPr>
          <p:cNvSpPr txBox="1"/>
          <p:nvPr/>
        </p:nvSpPr>
        <p:spPr>
          <a:xfrm>
            <a:off x="816686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Name3</a:t>
            </a:r>
            <a:endParaRPr kumimoji="1" lang="ko-KR" altLang="en-US" sz="3600" dirty="0"/>
          </a:p>
        </p:txBody>
      </p:sp>
      <p:sp>
        <p:nvSpPr>
          <p:cNvPr id="55" name="affiliation3">
            <a:extLst>
              <a:ext uri="{FF2B5EF4-FFF2-40B4-BE49-F238E27FC236}">
                <a16:creationId xmlns:a16="http://schemas.microsoft.com/office/drawing/2014/main" id="{C3F569C1-CC4E-4A9D-9110-F93B198871F2}"/>
              </a:ext>
            </a:extLst>
          </p:cNvPr>
          <p:cNvSpPr txBox="1"/>
          <p:nvPr/>
        </p:nvSpPr>
        <p:spPr>
          <a:xfrm>
            <a:off x="816686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/>
              <a:t>Affiliation3</a:t>
            </a:r>
            <a:endParaRPr kumimoji="1" lang="ko-KR" altLang="en-US" sz="2000" dirty="0"/>
          </a:p>
        </p:txBody>
      </p:sp>
      <p:sp>
        <p:nvSpPr>
          <p:cNvPr id="24" name="name4">
            <a:extLst>
              <a:ext uri="{FF2B5EF4-FFF2-40B4-BE49-F238E27FC236}">
                <a16:creationId xmlns:a16="http://schemas.microsoft.com/office/drawing/2014/main" id="{5940BDA7-0F16-B494-6DF6-95E0F4847AD6}"/>
              </a:ext>
            </a:extLst>
          </p:cNvPr>
          <p:cNvSpPr txBox="1"/>
          <p:nvPr/>
        </p:nvSpPr>
        <p:spPr>
          <a:xfrm>
            <a:off x="4956687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Name4</a:t>
            </a:r>
            <a:endParaRPr kumimoji="1" lang="ko-KR" altLang="en-US" sz="3600" dirty="0"/>
          </a:p>
        </p:txBody>
      </p:sp>
      <p:sp>
        <p:nvSpPr>
          <p:cNvPr id="33" name="affiliation4">
            <a:extLst>
              <a:ext uri="{FF2B5EF4-FFF2-40B4-BE49-F238E27FC236}">
                <a16:creationId xmlns:a16="http://schemas.microsoft.com/office/drawing/2014/main" id="{5A0F0BA6-2D8C-59D8-CB63-022632A5DF34}"/>
              </a:ext>
            </a:extLst>
          </p:cNvPr>
          <p:cNvSpPr txBox="1"/>
          <p:nvPr/>
        </p:nvSpPr>
        <p:spPr>
          <a:xfrm>
            <a:off x="4956687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/>
              <a:t>Affiliation4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622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105</Words>
  <Application>Microsoft Macintosh PowerPoint</Application>
  <PresentationFormat>A4 용지(210x297mm)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진규</dc:creator>
  <cp:lastModifiedBy>박종혁</cp:lastModifiedBy>
  <cp:revision>249</cp:revision>
  <cp:lastPrinted>2020-10-20T08:46:06Z</cp:lastPrinted>
  <dcterms:created xsi:type="dcterms:W3CDTF">2017-10-24T07:41:19Z</dcterms:created>
  <dcterms:modified xsi:type="dcterms:W3CDTF">2023-10-16T16:14:27Z</dcterms:modified>
</cp:coreProperties>
</file>