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341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B79"/>
    <a:srgbClr val="FF7B65"/>
    <a:srgbClr val="FF8975"/>
    <a:srgbClr val="FB8192"/>
    <a:srgbClr val="FF9911"/>
    <a:srgbClr val="F9879F"/>
    <a:srgbClr val="FD7FA6"/>
    <a:srgbClr val="FF9300"/>
    <a:srgbClr val="FF668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8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212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9C4A8-DC1C-4AFC-9260-E953FDC4CEF3}" type="datetimeFigureOut">
              <a:rPr lang="ko-KR" altLang="en-US" smtClean="0"/>
              <a:t>2025. 10. 21.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01343-344A-46B6-BE7A-8BC454A6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6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1343-344A-46B6-BE7A-8BC454A637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8C46-0BF0-AF42-9FD7-651246E16C9E}" type="datetimeFigureOut">
              <a:rPr kumimoji="1" lang="ko-KR" altLang="en-US" smtClean="0"/>
              <a:t>2025. 10. 21.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nvramos_logo1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687" y="219131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2025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23-25, 2025, Jeju,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comsys_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11" name="ksc_logo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8" name="nvramos_logo2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5915" y="219131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 2025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23-25, 2025, Jeju,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comsys_logo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23" name="ksc_logo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7" name="nvramos_logo3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687" y="3432149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2025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23-25, 2025, Jeju,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" name="comsys_logo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32" name="ksc_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nvramos_logo4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5915" y="3432149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2025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23-25, 2025,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9" name="comsys_logo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41" name="ksc_logo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Name1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ko-KR" sz="2000" dirty="0"/>
              <a:t>Affiliation1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Name2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ko-KR" sz="2000" dirty="0"/>
              <a:t>Affiliation2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Name3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/>
              <a:t>Affiliation3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Name4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/>
              <a:t>Affiliation4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622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105</Words>
  <Application>Microsoft Macintosh PowerPoint</Application>
  <PresentationFormat>A4 용지(210x297mm)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진규</dc:creator>
  <cp:lastModifiedBy>박종혁[ 조교수 / 컴퓨터학과 ]</cp:lastModifiedBy>
  <cp:revision>251</cp:revision>
  <cp:lastPrinted>2020-10-20T08:46:06Z</cp:lastPrinted>
  <dcterms:created xsi:type="dcterms:W3CDTF">2017-10-24T07:41:19Z</dcterms:created>
  <dcterms:modified xsi:type="dcterms:W3CDTF">2025-10-21T02:34:27Z</dcterms:modified>
</cp:coreProperties>
</file>