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341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EB79"/>
    <a:srgbClr val="FF7B65"/>
    <a:srgbClr val="FF8975"/>
    <a:srgbClr val="FB8192"/>
    <a:srgbClr val="FF9911"/>
    <a:srgbClr val="F9879F"/>
    <a:srgbClr val="FD7FA6"/>
    <a:srgbClr val="FF9300"/>
    <a:srgbClr val="FF6680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18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2120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9C4A8-DC1C-4AFC-9260-E953FDC4CEF3}" type="datetimeFigureOut">
              <a:rPr lang="ko-KR" altLang="en-US" smtClean="0"/>
              <a:t>2024. 8. 2.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1425"/>
            <a:ext cx="48387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01343-344A-46B6-BE7A-8BC454A637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968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701343-344A-46B6-BE7A-8BC454A6375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11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38C46-0BF0-AF42-9FD7-651246E16C9E}" type="datetimeFigureOut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38C46-0BF0-AF42-9FD7-651246E16C9E}" type="datetimeFigureOut">
              <a:rPr kumimoji="1" lang="ko-KR" altLang="en-US" smtClean="0"/>
              <a:t>2024. 8. 2.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0680F-C684-774F-8573-0C97F1CD63E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40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816687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" name="nvramos_logo1" descr="flas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6687" y="219131"/>
            <a:ext cx="1026302" cy="83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/>
          <p:cNvSpPr/>
          <p:nvPr/>
        </p:nvSpPr>
        <p:spPr>
          <a:xfrm>
            <a:off x="1842989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8" name="workshop_info1"/>
          <p:cNvSpPr txBox="1"/>
          <p:nvPr/>
        </p:nvSpPr>
        <p:spPr>
          <a:xfrm>
            <a:off x="1869886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2024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24-26, 2024,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" name="comsys_logo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98" y="1253756"/>
            <a:ext cx="1428979" cy="374056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816687" y="1058985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11" name="ksc_logo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838" y="1102270"/>
            <a:ext cx="1504454" cy="436649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4955915" y="219130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8" name="nvramos_logo2" descr="flas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5915" y="219131"/>
            <a:ext cx="1026302" cy="83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직사각형 18"/>
          <p:cNvSpPr/>
          <p:nvPr/>
        </p:nvSpPr>
        <p:spPr>
          <a:xfrm>
            <a:off x="5982217" y="219131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0" name="workshop_info2"/>
          <p:cNvSpPr txBox="1"/>
          <p:nvPr/>
        </p:nvSpPr>
        <p:spPr>
          <a:xfrm>
            <a:off x="6009114" y="222399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 2024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24-26, 2024,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1" name="comsys_logo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26" y="1257025"/>
            <a:ext cx="1428979" cy="374056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4955915" y="1062254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23" name="ksc_logo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66" y="1105539"/>
            <a:ext cx="1504454" cy="436649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816687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7" name="nvramos_logo3" descr="flas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6687" y="3432149"/>
            <a:ext cx="1026302" cy="83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직사각형"/>
          <p:cNvSpPr/>
          <p:nvPr/>
        </p:nvSpPr>
        <p:spPr>
          <a:xfrm>
            <a:off x="1842989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29" name="workshop_info3"/>
          <p:cNvSpPr txBox="1"/>
          <p:nvPr/>
        </p:nvSpPr>
        <p:spPr>
          <a:xfrm>
            <a:off x="1869886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2024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24-26, 2024,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0" name="comsys_logo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198" y="4466774"/>
            <a:ext cx="1428979" cy="374056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816687" y="4272003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32" name="ksc_logo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9838" y="4315288"/>
            <a:ext cx="1504454" cy="436649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4955915" y="3432148"/>
            <a:ext cx="4140000" cy="32040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6" name="nvramos_logo4" descr="flash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55915" y="3432149"/>
            <a:ext cx="1026302" cy="838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7" name="직사각형 36"/>
          <p:cNvSpPr/>
          <p:nvPr/>
        </p:nvSpPr>
        <p:spPr>
          <a:xfrm>
            <a:off x="5982217" y="3432149"/>
            <a:ext cx="3113698" cy="838220"/>
          </a:xfrm>
          <a:prstGeom prst="rect">
            <a:avLst/>
          </a:prstGeom>
          <a:solidFill>
            <a:srgbClr val="9602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0873"/>
          </a:p>
        </p:txBody>
      </p:sp>
      <p:sp>
        <p:nvSpPr>
          <p:cNvPr id="38" name="workshop_info4"/>
          <p:cNvSpPr txBox="1"/>
          <p:nvPr/>
        </p:nvSpPr>
        <p:spPr>
          <a:xfrm>
            <a:off x="6009114" y="3435417"/>
            <a:ext cx="29563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NVRAMOS</a:t>
            </a: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2024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Workshop on Operating System Support for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Arial" charset="0"/>
                <a:cs typeface="Arial" charset="0"/>
              </a:rPr>
              <a:t>Next Generation Large Scale NVRAM</a:t>
            </a:r>
          </a:p>
          <a:p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Oct 24-26, 2024, </a:t>
            </a:r>
            <a:r>
              <a:rPr kumimoji="1" lang="en-US" altLang="ko-KR" sz="1000" b="1" dirty="0" err="1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Jeju</a:t>
            </a:r>
            <a:r>
              <a:rPr kumimoji="1" lang="en-US" altLang="ko-KR" sz="1000" b="1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, Korea</a:t>
            </a:r>
            <a:endParaRPr kumimoji="1" lang="ko-KR" altLang="en-US" sz="1000" b="1" dirty="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39" name="comsys_logo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0426" y="4470043"/>
            <a:ext cx="1428979" cy="374056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4955915" y="4275272"/>
            <a:ext cx="129875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sz="1050" b="1" dirty="0">
                <a:latin typeface="+mj-ea"/>
              </a:rPr>
              <a:t>KIISE SIGFAST &amp;</a:t>
            </a:r>
            <a:endParaRPr lang="ko-KR" altLang="en-US" sz="1050" dirty="0"/>
          </a:p>
        </p:txBody>
      </p:sp>
      <p:pic>
        <p:nvPicPr>
          <p:cNvPr id="41" name="ksc_logo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066" y="4318557"/>
            <a:ext cx="1504454" cy="436649"/>
          </a:xfrm>
          <a:prstGeom prst="rect">
            <a:avLst/>
          </a:prstGeom>
        </p:spPr>
      </p:pic>
      <p:sp>
        <p:nvSpPr>
          <p:cNvPr id="49" name="name1">
            <a:extLst>
              <a:ext uri="{FF2B5EF4-FFF2-40B4-BE49-F238E27FC236}">
                <a16:creationId xmlns:a16="http://schemas.microsoft.com/office/drawing/2014/main" id="{DEC5C273-FCA3-4BCC-9028-DCDFF5FBD08F}"/>
              </a:ext>
            </a:extLst>
          </p:cNvPr>
          <p:cNvSpPr txBox="1"/>
          <p:nvPr/>
        </p:nvSpPr>
        <p:spPr>
          <a:xfrm>
            <a:off x="816686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Name1</a:t>
            </a:r>
            <a:endParaRPr kumimoji="1" lang="ko-KR" altLang="en-US" sz="3600" dirty="0"/>
          </a:p>
        </p:txBody>
      </p:sp>
      <p:sp>
        <p:nvSpPr>
          <p:cNvPr id="51" name="affiliation1">
            <a:extLst>
              <a:ext uri="{FF2B5EF4-FFF2-40B4-BE49-F238E27FC236}">
                <a16:creationId xmlns:a16="http://schemas.microsoft.com/office/drawing/2014/main" id="{3A19AB51-825C-42AB-BFB7-6056E2AA932D}"/>
              </a:ext>
            </a:extLst>
          </p:cNvPr>
          <p:cNvSpPr txBox="1"/>
          <p:nvPr/>
        </p:nvSpPr>
        <p:spPr>
          <a:xfrm>
            <a:off x="816686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ko-KR" sz="2000" dirty="0"/>
              <a:t>Affiliation1</a:t>
            </a:r>
            <a:endParaRPr kumimoji="1" lang="ko-KR" altLang="en-US" sz="2000" dirty="0"/>
          </a:p>
        </p:txBody>
      </p:sp>
      <p:sp>
        <p:nvSpPr>
          <p:cNvPr id="12" name="name2">
            <a:extLst>
              <a:ext uri="{FF2B5EF4-FFF2-40B4-BE49-F238E27FC236}">
                <a16:creationId xmlns:a16="http://schemas.microsoft.com/office/drawing/2014/main" id="{4D107932-0856-9620-0651-C2129FAFEB38}"/>
              </a:ext>
            </a:extLst>
          </p:cNvPr>
          <p:cNvSpPr txBox="1"/>
          <p:nvPr/>
        </p:nvSpPr>
        <p:spPr>
          <a:xfrm>
            <a:off x="4953000" y="1707452"/>
            <a:ext cx="4136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Name2</a:t>
            </a:r>
            <a:endParaRPr kumimoji="1" lang="ko-KR" altLang="en-US" sz="3600" dirty="0"/>
          </a:p>
        </p:txBody>
      </p:sp>
      <p:sp>
        <p:nvSpPr>
          <p:cNvPr id="13" name="affiliation2">
            <a:extLst>
              <a:ext uri="{FF2B5EF4-FFF2-40B4-BE49-F238E27FC236}">
                <a16:creationId xmlns:a16="http://schemas.microsoft.com/office/drawing/2014/main" id="{2681B153-F6BA-4DCC-E8DB-C863F4581EDC}"/>
              </a:ext>
            </a:extLst>
          </p:cNvPr>
          <p:cNvSpPr txBox="1"/>
          <p:nvPr/>
        </p:nvSpPr>
        <p:spPr>
          <a:xfrm>
            <a:off x="4953000" y="2378587"/>
            <a:ext cx="4133400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ko-KR" sz="2000" dirty="0"/>
              <a:t>Affiliation2</a:t>
            </a:r>
            <a:endParaRPr kumimoji="1" lang="ko-KR" altLang="en-US" sz="2000" dirty="0"/>
          </a:p>
        </p:txBody>
      </p:sp>
      <p:sp>
        <p:nvSpPr>
          <p:cNvPr id="53" name="name3">
            <a:extLst>
              <a:ext uri="{FF2B5EF4-FFF2-40B4-BE49-F238E27FC236}">
                <a16:creationId xmlns:a16="http://schemas.microsoft.com/office/drawing/2014/main" id="{D49352EA-AEAE-454E-B4B7-80DCCF729CC5}"/>
              </a:ext>
            </a:extLst>
          </p:cNvPr>
          <p:cNvSpPr txBox="1"/>
          <p:nvPr/>
        </p:nvSpPr>
        <p:spPr>
          <a:xfrm>
            <a:off x="816686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Name3</a:t>
            </a:r>
            <a:endParaRPr kumimoji="1" lang="ko-KR" altLang="en-US" sz="3600" dirty="0"/>
          </a:p>
        </p:txBody>
      </p:sp>
      <p:sp>
        <p:nvSpPr>
          <p:cNvPr id="55" name="affiliation3">
            <a:extLst>
              <a:ext uri="{FF2B5EF4-FFF2-40B4-BE49-F238E27FC236}">
                <a16:creationId xmlns:a16="http://schemas.microsoft.com/office/drawing/2014/main" id="{C3F569C1-CC4E-4A9D-9110-F93B198871F2}"/>
              </a:ext>
            </a:extLst>
          </p:cNvPr>
          <p:cNvSpPr txBox="1"/>
          <p:nvPr/>
        </p:nvSpPr>
        <p:spPr>
          <a:xfrm>
            <a:off x="816686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/>
              <a:t>Affiliation3</a:t>
            </a:r>
            <a:endParaRPr kumimoji="1" lang="ko-KR" altLang="en-US" sz="2000" dirty="0"/>
          </a:p>
        </p:txBody>
      </p:sp>
      <p:sp>
        <p:nvSpPr>
          <p:cNvPr id="24" name="name4">
            <a:extLst>
              <a:ext uri="{FF2B5EF4-FFF2-40B4-BE49-F238E27FC236}">
                <a16:creationId xmlns:a16="http://schemas.microsoft.com/office/drawing/2014/main" id="{5940BDA7-0F16-B494-6DF6-95E0F4847AD6}"/>
              </a:ext>
            </a:extLst>
          </p:cNvPr>
          <p:cNvSpPr txBox="1"/>
          <p:nvPr/>
        </p:nvSpPr>
        <p:spPr>
          <a:xfrm>
            <a:off x="4956687" y="4921419"/>
            <a:ext cx="41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600" dirty="0"/>
              <a:t>Name4</a:t>
            </a:r>
            <a:endParaRPr kumimoji="1" lang="ko-KR" altLang="en-US" sz="3600" dirty="0"/>
          </a:p>
        </p:txBody>
      </p:sp>
      <p:sp>
        <p:nvSpPr>
          <p:cNvPr id="33" name="affiliation4">
            <a:extLst>
              <a:ext uri="{FF2B5EF4-FFF2-40B4-BE49-F238E27FC236}">
                <a16:creationId xmlns:a16="http://schemas.microsoft.com/office/drawing/2014/main" id="{5A0F0BA6-2D8C-59D8-CB63-022632A5DF34}"/>
              </a:ext>
            </a:extLst>
          </p:cNvPr>
          <p:cNvSpPr txBox="1"/>
          <p:nvPr/>
        </p:nvSpPr>
        <p:spPr>
          <a:xfrm>
            <a:off x="4956687" y="5592554"/>
            <a:ext cx="413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000" dirty="0"/>
              <a:t>Affiliation4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6622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774</TotalTime>
  <Words>105</Words>
  <Application>Microsoft Macintosh PowerPoint</Application>
  <PresentationFormat>A4 용지(210x297mm)</PresentationFormat>
  <Paragraphs>29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진규</dc:creator>
  <cp:lastModifiedBy>박종혁</cp:lastModifiedBy>
  <cp:revision>250</cp:revision>
  <cp:lastPrinted>2020-10-20T08:46:06Z</cp:lastPrinted>
  <dcterms:created xsi:type="dcterms:W3CDTF">2017-10-24T07:41:19Z</dcterms:created>
  <dcterms:modified xsi:type="dcterms:W3CDTF">2024-08-02T06:27:44Z</dcterms:modified>
</cp:coreProperties>
</file>