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1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/>
    <p:restoredTop sz="94642"/>
  </p:normalViewPr>
  <p:slideViewPr>
    <p:cSldViewPr snapToGrid="0" snapToObjects="1">
      <p:cViewPr>
        <p:scale>
          <a:sx n="229" d="100"/>
          <a:sy n="229" d="100"/>
        </p:scale>
        <p:origin x="2784" y="8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2023. 10. 16.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1343-344A-46B6-BE7A-8BC454A637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2023. 10. 16.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16687" y="219131"/>
            <a:ext cx="4140000" cy="838220"/>
            <a:chOff x="0" y="881856"/>
            <a:chExt cx="21383625" cy="4132969"/>
          </a:xfrm>
        </p:grpSpPr>
        <p:pic>
          <p:nvPicPr>
            <p:cNvPr id="6" name="그림 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8" name="텍스트 상자 2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55915" y="219131"/>
            <a:ext cx="4140000" cy="838220"/>
            <a:chOff x="0" y="881856"/>
            <a:chExt cx="21383625" cy="4132969"/>
          </a:xfrm>
        </p:grpSpPr>
        <p:pic>
          <p:nvPicPr>
            <p:cNvPr id="18" name="그림 17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0" name="텍스트 상자 46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NVRAMOS 2023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16687" y="3432149"/>
            <a:ext cx="4140000" cy="838220"/>
            <a:chOff x="0" y="881856"/>
            <a:chExt cx="21383625" cy="4132969"/>
          </a:xfrm>
        </p:grpSpPr>
        <p:pic>
          <p:nvPicPr>
            <p:cNvPr id="27" name="그림 26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직사각형 27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29" name="텍스트 상자 82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4955915" y="3432149"/>
            <a:ext cx="4140000" cy="838220"/>
            <a:chOff x="0" y="881856"/>
            <a:chExt cx="21383625" cy="4132969"/>
          </a:xfrm>
        </p:grpSpPr>
        <p:pic>
          <p:nvPicPr>
            <p:cNvPr id="36" name="그림 35" descr="flash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881856"/>
              <a:ext cx="5300982" cy="4132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직사각형 36"/>
            <p:cNvSpPr/>
            <p:nvPr/>
          </p:nvSpPr>
          <p:spPr>
            <a:xfrm>
              <a:off x="5300982" y="881856"/>
              <a:ext cx="16082643" cy="4132969"/>
            </a:xfrm>
            <a:prstGeom prst="rect">
              <a:avLst/>
            </a:prstGeom>
            <a:solidFill>
              <a:srgbClr val="9602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873"/>
            </a:p>
          </p:txBody>
        </p:sp>
        <p:sp>
          <p:nvSpPr>
            <p:cNvPr id="38" name="텍스트 상자 94"/>
            <p:cNvSpPr txBox="1"/>
            <p:nvPr/>
          </p:nvSpPr>
          <p:spPr>
            <a:xfrm>
              <a:off x="5439906" y="897969"/>
              <a:ext cx="15269773" cy="409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NVRAMOS</a:t>
              </a: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kumimoji="1" lang="en-US" altLang="ko-KR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2023</a:t>
              </a:r>
              <a:endPara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Workshop on Operating System Support for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rPr>
                <a:t>Next Generation Large Scale NVRAM</a:t>
              </a:r>
            </a:p>
            <a:p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Oct 19-21, 2023, </a:t>
              </a:r>
              <a:r>
                <a:rPr kumimoji="1" lang="en-US" altLang="ko-KR" sz="1000" b="1" dirty="0" err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Jeju</a:t>
              </a:r>
              <a:r>
                <a:rPr kumimoji="1" lang="en-US" altLang="ko-KR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, Korea</a:t>
              </a:r>
              <a:endParaRPr kumimoji="1" lang="ko-KR" alt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31BFE4-E38E-4CE0-BAF9-ADCF03322285}"/>
              </a:ext>
            </a:extLst>
          </p:cNvPr>
          <p:cNvGrpSpPr/>
          <p:nvPr/>
        </p:nvGrpSpPr>
        <p:grpSpPr>
          <a:xfrm>
            <a:off x="816686" y="1707452"/>
            <a:ext cx="8272627" cy="1071245"/>
            <a:chOff x="3695110" y="1901567"/>
            <a:chExt cx="8272627" cy="1071245"/>
          </a:xfrm>
        </p:grpSpPr>
        <p:sp>
          <p:nvSpPr>
            <p:cNvPr id="49" name="텍스트 상자 50">
              <a:extLst>
                <a:ext uri="{FF2B5EF4-FFF2-40B4-BE49-F238E27FC236}">
                  <a16:creationId xmlns:a16="http://schemas.microsoft.com/office/drawing/2014/main" id="{DEC5C273-FCA3-4BCC-9028-DCDFF5FBD08F}"/>
                </a:ext>
              </a:extLst>
            </p:cNvPr>
            <p:cNvSpPr txBox="1"/>
            <p:nvPr/>
          </p:nvSpPr>
          <p:spPr>
            <a:xfrm>
              <a:off x="3695110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Name1</a:t>
              </a:r>
              <a:endParaRPr kumimoji="1" lang="ko-KR" altLang="en-US" sz="3600" dirty="0"/>
            </a:p>
          </p:txBody>
        </p:sp>
        <p:sp>
          <p:nvSpPr>
            <p:cNvPr id="51" name="텍스트 상자 28">
              <a:extLst>
                <a:ext uri="{FF2B5EF4-FFF2-40B4-BE49-F238E27FC236}">
                  <a16:creationId xmlns:a16="http://schemas.microsoft.com/office/drawing/2014/main" id="{3A19AB51-825C-42AB-BFB7-6056E2AA932D}"/>
                </a:ext>
              </a:extLst>
            </p:cNvPr>
            <p:cNvSpPr txBox="1"/>
            <p:nvPr/>
          </p:nvSpPr>
          <p:spPr>
            <a:xfrm>
              <a:off x="3695110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Affliation1</a:t>
              </a:r>
              <a:endParaRPr kumimoji="1" lang="ko-KR" altLang="en-US" sz="2000" dirty="0"/>
            </a:p>
          </p:txBody>
        </p:sp>
        <p:sp>
          <p:nvSpPr>
            <p:cNvPr id="12" name="텍스트 상자 50">
              <a:extLst>
                <a:ext uri="{FF2B5EF4-FFF2-40B4-BE49-F238E27FC236}">
                  <a16:creationId xmlns:a16="http://schemas.microsoft.com/office/drawing/2014/main" id="{4D107932-0856-9620-0651-C2129FAFEB38}"/>
                </a:ext>
              </a:extLst>
            </p:cNvPr>
            <p:cNvSpPr txBox="1"/>
            <p:nvPr/>
          </p:nvSpPr>
          <p:spPr>
            <a:xfrm>
              <a:off x="7831424" y="1901567"/>
              <a:ext cx="413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Name2</a:t>
              </a:r>
              <a:endParaRPr kumimoji="1" lang="ko-KR" altLang="en-US" sz="3600" dirty="0"/>
            </a:p>
          </p:txBody>
        </p:sp>
        <p:sp>
          <p:nvSpPr>
            <p:cNvPr id="13" name="텍스트 상자 28">
              <a:extLst>
                <a:ext uri="{FF2B5EF4-FFF2-40B4-BE49-F238E27FC236}">
                  <a16:creationId xmlns:a16="http://schemas.microsoft.com/office/drawing/2014/main" id="{2681B153-F6BA-4DCC-E8DB-C863F4581EDC}"/>
                </a:ext>
              </a:extLst>
            </p:cNvPr>
            <p:cNvSpPr txBox="1"/>
            <p:nvPr/>
          </p:nvSpPr>
          <p:spPr>
            <a:xfrm>
              <a:off x="7831424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en-US" altLang="ko-KR" sz="2000" dirty="0"/>
                <a:t>Affliation2</a:t>
              </a:r>
              <a:endParaRPr kumimoji="1" lang="ko-KR" altLang="en-US" sz="20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4865ABA-01A1-4212-AF05-A8E600CDBB51}"/>
              </a:ext>
            </a:extLst>
          </p:cNvPr>
          <p:cNvGrpSpPr/>
          <p:nvPr/>
        </p:nvGrpSpPr>
        <p:grpSpPr>
          <a:xfrm>
            <a:off x="816686" y="4921419"/>
            <a:ext cx="8280001" cy="1071245"/>
            <a:chOff x="3685527" y="1901567"/>
            <a:chExt cx="8280001" cy="1071245"/>
          </a:xfrm>
        </p:grpSpPr>
        <p:sp>
          <p:nvSpPr>
            <p:cNvPr id="53" name="텍스트 상자 50">
              <a:extLst>
                <a:ext uri="{FF2B5EF4-FFF2-40B4-BE49-F238E27FC236}">
                  <a16:creationId xmlns:a16="http://schemas.microsoft.com/office/drawing/2014/main" id="{D49352EA-AEAE-454E-B4B7-80DCCF729CC5}"/>
                </a:ext>
              </a:extLst>
            </p:cNvPr>
            <p:cNvSpPr txBox="1"/>
            <p:nvPr/>
          </p:nvSpPr>
          <p:spPr>
            <a:xfrm>
              <a:off x="3685527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Name3</a:t>
              </a:r>
              <a:endParaRPr kumimoji="1" lang="ko-KR" altLang="en-US" sz="3600" dirty="0"/>
            </a:p>
          </p:txBody>
        </p:sp>
        <p:sp>
          <p:nvSpPr>
            <p:cNvPr id="55" name="텍스트 상자 28">
              <a:extLst>
                <a:ext uri="{FF2B5EF4-FFF2-40B4-BE49-F238E27FC236}">
                  <a16:creationId xmlns:a16="http://schemas.microsoft.com/office/drawing/2014/main" id="{C3F569C1-CC4E-4A9D-9110-F93B198871F2}"/>
                </a:ext>
              </a:extLst>
            </p:cNvPr>
            <p:cNvSpPr txBox="1"/>
            <p:nvPr/>
          </p:nvSpPr>
          <p:spPr>
            <a:xfrm>
              <a:off x="3685527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Affliatoin3</a:t>
              </a:r>
              <a:endParaRPr kumimoji="1" lang="ko-KR" altLang="en-US" sz="2000" dirty="0"/>
            </a:p>
          </p:txBody>
        </p:sp>
        <p:sp>
          <p:nvSpPr>
            <p:cNvPr id="24" name="텍스트 상자 50">
              <a:extLst>
                <a:ext uri="{FF2B5EF4-FFF2-40B4-BE49-F238E27FC236}">
                  <a16:creationId xmlns:a16="http://schemas.microsoft.com/office/drawing/2014/main" id="{5940BDA7-0F16-B494-6DF6-95E0F4847AD6}"/>
                </a:ext>
              </a:extLst>
            </p:cNvPr>
            <p:cNvSpPr txBox="1"/>
            <p:nvPr/>
          </p:nvSpPr>
          <p:spPr>
            <a:xfrm>
              <a:off x="7825528" y="1901567"/>
              <a:ext cx="41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3600" dirty="0"/>
                <a:t>Name4</a:t>
              </a:r>
              <a:endParaRPr kumimoji="1" lang="ko-KR" altLang="en-US" sz="3600" dirty="0"/>
            </a:p>
          </p:txBody>
        </p:sp>
        <p:sp>
          <p:nvSpPr>
            <p:cNvPr id="33" name="텍스트 상자 28">
              <a:extLst>
                <a:ext uri="{FF2B5EF4-FFF2-40B4-BE49-F238E27FC236}">
                  <a16:creationId xmlns:a16="http://schemas.microsoft.com/office/drawing/2014/main" id="{5A0F0BA6-2D8C-59D8-CB63-022632A5DF34}"/>
                </a:ext>
              </a:extLst>
            </p:cNvPr>
            <p:cNvSpPr txBox="1"/>
            <p:nvPr/>
          </p:nvSpPr>
          <p:spPr>
            <a:xfrm>
              <a:off x="7825528" y="2572702"/>
              <a:ext cx="41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Affliatoin4</a:t>
              </a:r>
              <a:endParaRPr kumimoji="1"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22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</cp:lastModifiedBy>
  <cp:revision>245</cp:revision>
  <cp:lastPrinted>2020-10-20T08:46:06Z</cp:lastPrinted>
  <dcterms:created xsi:type="dcterms:W3CDTF">2017-10-24T07:41:19Z</dcterms:created>
  <dcterms:modified xsi:type="dcterms:W3CDTF">2023-10-16T05:22:43Z</dcterms:modified>
</cp:coreProperties>
</file>