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67" r:id="rId5"/>
    <p:sldId id="257" r:id="rId6"/>
    <p:sldId id="258" r:id="rId7"/>
    <p:sldId id="259" r:id="rId8"/>
    <p:sldId id="260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4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5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5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7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9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5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223D-3F38-40DB-876D-BC0C0F8167F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B54A-0CFF-4C03-AEF0-6AF510A22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9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8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9908" y="993530"/>
            <a:ext cx="733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LAST MARKET</a:t>
            </a:r>
          </a:p>
          <a:p>
            <a:r>
              <a:rPr lang="ko-KR" altLang="en-US" sz="8000" b="1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라스트 마켓</a:t>
            </a:r>
            <a:endParaRPr lang="en-US" altLang="ko-KR" sz="8000" b="1" dirty="0">
              <a:solidFill>
                <a:schemeClr val="bg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  <a:p>
            <a:endParaRPr lang="ko-KR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9908" y="4979236"/>
            <a:ext cx="742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웹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 설명서</a:t>
            </a:r>
          </a:p>
        </p:txBody>
      </p:sp>
    </p:spTree>
    <p:extLst>
      <p:ext uri="{BB962C8B-B14F-4D97-AF65-F5344CB8AC3E}">
        <p14:creationId xmlns:p14="http://schemas.microsoft.com/office/powerpoint/2010/main" val="12805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9D4CBAE0-4CDB-FFCB-6021-967F5BAA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20" y="1009578"/>
            <a:ext cx="7330700" cy="4272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2959E-C91E-FEA4-C1A8-696352F0487F}"/>
              </a:ext>
            </a:extLst>
          </p:cNvPr>
          <p:cNvSpPr txBox="1"/>
          <p:nvPr/>
        </p:nvSpPr>
        <p:spPr>
          <a:xfrm>
            <a:off x="263470" y="224725"/>
            <a:ext cx="73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상세페이지</a:t>
            </a:r>
            <a:r>
              <a:rPr lang="en-US" altLang="ko-KR" dirty="0"/>
              <a:t>(</a:t>
            </a:r>
            <a:r>
              <a:rPr lang="ko-KR" altLang="en-US" dirty="0"/>
              <a:t>본인이 등록한 상품</a:t>
            </a:r>
            <a:r>
              <a:rPr lang="en-US" altLang="ko-KR" dirty="0"/>
              <a:t>) – </a:t>
            </a:r>
            <a:r>
              <a:rPr lang="ko-KR" altLang="en-US" dirty="0"/>
              <a:t>라이브 선택 </a:t>
            </a:r>
            <a:r>
              <a:rPr lang="en-US" altLang="ko-KR" dirty="0"/>
              <a:t>-&gt; </a:t>
            </a:r>
            <a:r>
              <a:rPr lang="ko-KR" altLang="en-US" dirty="0"/>
              <a:t>라이브 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BA2C0F-DAAE-78A8-9598-1077B490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4" y="930924"/>
            <a:ext cx="4091463" cy="435133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64391E3-80D1-41A5-A3E5-0AE568E18C76}"/>
              </a:ext>
            </a:extLst>
          </p:cNvPr>
          <p:cNvSpPr/>
          <p:nvPr/>
        </p:nvSpPr>
        <p:spPr>
          <a:xfrm>
            <a:off x="2171802" y="3068664"/>
            <a:ext cx="943358" cy="44887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A9F7D9CD-720E-17DA-8019-F637BBEF5FE9}"/>
              </a:ext>
            </a:extLst>
          </p:cNvPr>
          <p:cNvCxnSpPr>
            <a:stCxn id="7" idx="7"/>
          </p:cNvCxnSpPr>
          <p:nvPr/>
        </p:nvCxnSpPr>
        <p:spPr>
          <a:xfrm rot="5400000" flipH="1" flipV="1">
            <a:off x="3838501" y="1099044"/>
            <a:ext cx="1173865" cy="28968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EEF7E5A3-2500-68C7-D2B2-088B7F50E7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4050" y="3661558"/>
            <a:ext cx="3654143" cy="1917830"/>
          </a:xfrm>
          <a:prstGeom prst="curvedConnector3">
            <a:avLst>
              <a:gd name="adj1" fmla="val -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7D351DB3-12DB-B1AD-8138-F4CFA5D73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1117" y="3611104"/>
            <a:ext cx="3520499" cy="2767688"/>
          </a:xfrm>
          <a:prstGeom prst="curvedConnector3">
            <a:avLst>
              <a:gd name="adj1" fmla="val -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82F155-61F5-4001-171D-9014A5BF1C86}"/>
              </a:ext>
            </a:extLst>
          </p:cNvPr>
          <p:cNvSpPr txBox="1"/>
          <p:nvPr/>
        </p:nvSpPr>
        <p:spPr>
          <a:xfrm>
            <a:off x="3115160" y="2811236"/>
            <a:ext cx="306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/>
              </a:rPr>
              <a:t>라이브 시작을 통해 라이브 세션을 열 수 있음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13E73-476A-D240-710F-61A397447F9C}"/>
              </a:ext>
            </a:extLst>
          </p:cNvPr>
          <p:cNvSpPr txBox="1"/>
          <p:nvPr/>
        </p:nvSpPr>
        <p:spPr>
          <a:xfrm>
            <a:off x="3505669" y="5393592"/>
            <a:ext cx="30621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G마켓 산스 TTF Medium"/>
              </a:rPr>
              <a:t>채팅 창에서 </a:t>
            </a:r>
            <a:r>
              <a:rPr lang="ko-KR" altLang="en-US" sz="1100" dirty="0" err="1">
                <a:latin typeface="G마켓 산스 TTF Medium"/>
              </a:rPr>
              <a:t>엔터키</a:t>
            </a:r>
            <a:r>
              <a:rPr lang="ko-KR" altLang="en-US" sz="1100" dirty="0">
                <a:latin typeface="G마켓 산스 TTF Medium"/>
              </a:rPr>
              <a:t> 입력 또는 전송 버튼으로 메시지를 전송하여 답변이나 메시지를 전송 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446538-A0E9-5575-D555-A33FF3920225}"/>
              </a:ext>
            </a:extLst>
          </p:cNvPr>
          <p:cNvSpPr txBox="1"/>
          <p:nvPr/>
        </p:nvSpPr>
        <p:spPr>
          <a:xfrm>
            <a:off x="3409105" y="6264342"/>
            <a:ext cx="3520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G마켓 산스 TTF Medium"/>
              </a:rPr>
              <a:t>판매자입장에서</a:t>
            </a:r>
            <a:r>
              <a:rPr lang="ko-KR" altLang="en-US" sz="1100" dirty="0">
                <a:latin typeface="G마켓 산스 TTF Medium"/>
              </a:rPr>
              <a:t> 원하는 금액일 경우 낙찰버튼을 통해 방송을 종료할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919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55B34774-40D8-F57C-F54A-C2AF0C66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36" y="3215243"/>
            <a:ext cx="4740869" cy="25505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7E0826-85A3-337E-DB44-946A746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3" y="715333"/>
            <a:ext cx="5301985" cy="4632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2959E-C91E-FEA4-C1A8-696352F0487F}"/>
              </a:ext>
            </a:extLst>
          </p:cNvPr>
          <p:cNvSpPr txBox="1"/>
          <p:nvPr/>
        </p:nvSpPr>
        <p:spPr>
          <a:xfrm>
            <a:off x="271219" y="116237"/>
            <a:ext cx="85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상세페이지</a:t>
            </a:r>
            <a:r>
              <a:rPr lang="en-US" altLang="ko-KR" dirty="0"/>
              <a:t>(</a:t>
            </a:r>
            <a:r>
              <a:rPr lang="ko-KR" altLang="en-US" dirty="0"/>
              <a:t>다른 유저가 등록한 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313CB5B1-523C-8DB8-FDA5-35EDA34EE8D8}"/>
              </a:ext>
            </a:extLst>
          </p:cNvPr>
          <p:cNvCxnSpPr>
            <a:cxnSpLocks/>
          </p:cNvCxnSpPr>
          <p:nvPr/>
        </p:nvCxnSpPr>
        <p:spPr>
          <a:xfrm>
            <a:off x="3150919" y="2133600"/>
            <a:ext cx="2485902" cy="19000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5703223-2E77-04DB-6ED1-C8C7A75925F0}"/>
              </a:ext>
            </a:extLst>
          </p:cNvPr>
          <p:cNvCxnSpPr>
            <a:cxnSpLocks/>
          </p:cNvCxnSpPr>
          <p:nvPr/>
        </p:nvCxnSpPr>
        <p:spPr>
          <a:xfrm>
            <a:off x="3683329" y="3267603"/>
            <a:ext cx="2012868" cy="766049"/>
          </a:xfrm>
          <a:prstGeom prst="curvedConnector3">
            <a:avLst>
              <a:gd name="adj1" fmla="val 106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831E100-FB96-0367-B967-CC139962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385" y="826915"/>
            <a:ext cx="4381214" cy="1574367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CBF0071C-932C-0A3A-D27E-00FEC785C546}"/>
              </a:ext>
            </a:extLst>
          </p:cNvPr>
          <p:cNvCxnSpPr>
            <a:cxnSpLocks/>
          </p:cNvCxnSpPr>
          <p:nvPr/>
        </p:nvCxnSpPr>
        <p:spPr>
          <a:xfrm>
            <a:off x="1417122" y="1310153"/>
            <a:ext cx="4236737" cy="515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6D275A1D-A7A0-FAB2-B26F-C985613E6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364" y="1588092"/>
            <a:ext cx="2096343" cy="2132696"/>
          </a:xfrm>
          <a:prstGeom prst="rect">
            <a:avLst/>
          </a:prstGeom>
        </p:spPr>
      </p:pic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9386B53-C5D3-A825-644E-2B32F7C21A3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167957" y="2654440"/>
            <a:ext cx="6636407" cy="506398"/>
          </a:xfrm>
          <a:prstGeom prst="curvedConnector3">
            <a:avLst>
              <a:gd name="adj1" fmla="val 1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7D3507-8A35-F461-7B36-AF7FDF713D38}"/>
              </a:ext>
            </a:extLst>
          </p:cNvPr>
          <p:cNvSpPr txBox="1"/>
          <p:nvPr/>
        </p:nvSpPr>
        <p:spPr>
          <a:xfrm>
            <a:off x="4451870" y="557057"/>
            <a:ext cx="234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Medium"/>
              </a:rPr>
              <a:t>하트 버튼 누르게 되면 찜 기능이 활성화 되어 찬 하트와 숫자가 올라가게 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6EECD-4D70-636B-32D3-A87C5C625E41}"/>
              </a:ext>
            </a:extLst>
          </p:cNvPr>
          <p:cNvSpPr txBox="1"/>
          <p:nvPr/>
        </p:nvSpPr>
        <p:spPr>
          <a:xfrm>
            <a:off x="5051301" y="4140417"/>
            <a:ext cx="34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Medium"/>
              </a:rPr>
              <a:t>즉시구매와 채팅을 누르게 되면 판매자와 채팅창으로 이동하게 되면서 물건에 대해서 이야기를 나누고 거래에 관한 정보를 확정할 수 있음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2ED0663-1D20-D280-ED27-C5960AF82C84}"/>
              </a:ext>
            </a:extLst>
          </p:cNvPr>
          <p:cNvSpPr/>
          <p:nvPr/>
        </p:nvSpPr>
        <p:spPr>
          <a:xfrm>
            <a:off x="7672725" y="4747205"/>
            <a:ext cx="908523" cy="4429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99EEB86-D26D-1BCF-663B-CFD6DD268A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4131" y="5190165"/>
            <a:ext cx="1858311" cy="840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99D871-8D1D-33FB-41DE-55F9AE4B796D}"/>
              </a:ext>
            </a:extLst>
          </p:cNvPr>
          <p:cNvSpPr txBox="1"/>
          <p:nvPr/>
        </p:nvSpPr>
        <p:spPr>
          <a:xfrm>
            <a:off x="4775860" y="5839278"/>
            <a:ext cx="163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G마켓 산스 TTF Medium" panose="02000000000000000000"/>
              </a:rPr>
              <a:t>메시지를 판매자에게 전송 가능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E34AD63-A4B6-4C6C-8C5D-4B372339C637}"/>
              </a:ext>
            </a:extLst>
          </p:cNvPr>
          <p:cNvSpPr/>
          <p:nvPr/>
        </p:nvSpPr>
        <p:spPr>
          <a:xfrm>
            <a:off x="11387375" y="2690169"/>
            <a:ext cx="404823" cy="31033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42DB6DB8-DEF5-0065-9221-A40FD4BAB58E}"/>
              </a:ext>
            </a:extLst>
          </p:cNvPr>
          <p:cNvCxnSpPr>
            <a:cxnSpLocks/>
          </p:cNvCxnSpPr>
          <p:nvPr/>
        </p:nvCxnSpPr>
        <p:spPr>
          <a:xfrm rot="5400000">
            <a:off x="10894826" y="3538607"/>
            <a:ext cx="1269379" cy="1792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3DF920-8A44-0F5F-B3B5-5F8857C1EE4D}"/>
              </a:ext>
            </a:extLst>
          </p:cNvPr>
          <p:cNvSpPr txBox="1"/>
          <p:nvPr/>
        </p:nvSpPr>
        <p:spPr>
          <a:xfrm>
            <a:off x="10483262" y="4262915"/>
            <a:ext cx="1549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G마켓 산스 TTF Medium" panose="02000000000000000000"/>
              </a:rPr>
              <a:t>원하는 금액으로 경매에 참여 할 수 있음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41099-AA22-C036-D741-F59CB6EBF79E}"/>
              </a:ext>
            </a:extLst>
          </p:cNvPr>
          <p:cNvSpPr txBox="1"/>
          <p:nvPr/>
        </p:nvSpPr>
        <p:spPr>
          <a:xfrm>
            <a:off x="6073185" y="2652813"/>
            <a:ext cx="2423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G마켓 산스 TTF Medium" panose="02000000000000000000"/>
              </a:rPr>
              <a:t>판매자가 라이브 진행 시에 버튼을 통해 라이브 참여 가능하고</a:t>
            </a:r>
            <a:r>
              <a:rPr lang="en-US" altLang="ko-KR" sz="1200" dirty="0">
                <a:ea typeface="G마켓 산스 TTF Medium" panose="02000000000000000000"/>
              </a:rPr>
              <a:t>,</a:t>
            </a:r>
            <a:r>
              <a:rPr lang="ko-KR" altLang="en-US" sz="1200" dirty="0">
                <a:ea typeface="G마켓 산스 TTF Medium" panose="02000000000000000000"/>
              </a:rPr>
              <a:t> 라이브를 진행하지 않을 시에는 버튼이 보이지 않음</a:t>
            </a:r>
          </a:p>
        </p:txBody>
      </p:sp>
    </p:spTree>
    <p:extLst>
      <p:ext uri="{BB962C8B-B14F-4D97-AF65-F5344CB8AC3E}">
        <p14:creationId xmlns:p14="http://schemas.microsoft.com/office/powerpoint/2010/main" val="404366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135466F-C2F7-9DAA-01EF-13A010CA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" y="454894"/>
            <a:ext cx="11121998" cy="5070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756" y="4031768"/>
            <a:ext cx="2291110" cy="39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51792" y="5702835"/>
            <a:ext cx="1048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카테고리 버튼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        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메인 로고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       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물건 항목들     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        로그인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/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회원가입      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16200000" flipH="1">
            <a:off x="597877" y="2022231"/>
            <a:ext cx="4624754" cy="25849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cxnSpLocks/>
          </p:cNvCxnSpPr>
          <p:nvPr/>
        </p:nvCxnSpPr>
        <p:spPr>
          <a:xfrm rot="16200000" flipH="1">
            <a:off x="-832281" y="2925240"/>
            <a:ext cx="4280433" cy="12747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cxnSpLocks/>
          </p:cNvCxnSpPr>
          <p:nvPr/>
        </p:nvCxnSpPr>
        <p:spPr>
          <a:xfrm rot="5400000">
            <a:off x="7072729" y="3265658"/>
            <a:ext cx="4722836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cxnSpLocks/>
          </p:cNvCxnSpPr>
          <p:nvPr/>
        </p:nvCxnSpPr>
        <p:spPr>
          <a:xfrm rot="5400000">
            <a:off x="6569909" y="3317143"/>
            <a:ext cx="2589234" cy="20306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1692" y="6250262"/>
            <a:ext cx="1149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 각 품목의 카테고리를 골라서 이동 가능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메인 로고 클릭 시 메인페이지로 이동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                                          	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     카카오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/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네이버 소셜 로그인 버튼으로 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4E71A-79C7-7885-1503-9FD6CDA01489}"/>
              </a:ext>
            </a:extLst>
          </p:cNvPr>
          <p:cNvSpPr txBox="1"/>
          <p:nvPr/>
        </p:nvSpPr>
        <p:spPr>
          <a:xfrm>
            <a:off x="111760" y="179215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이사만루체 Bold"/>
              </a:rPr>
              <a:t>메인페이지</a:t>
            </a:r>
            <a:r>
              <a:rPr lang="ko-KR" altLang="en-US" dirty="0">
                <a:latin typeface="이사만루체 Bold"/>
              </a:rPr>
              <a:t> </a:t>
            </a:r>
            <a:r>
              <a:rPr lang="en-US" altLang="ko-KR" dirty="0">
                <a:latin typeface="이사만루체 Bold"/>
              </a:rPr>
              <a:t>/ </a:t>
            </a:r>
            <a:r>
              <a:rPr lang="ko-KR" altLang="en-US" dirty="0">
                <a:latin typeface="이사만루체 Bold"/>
              </a:rPr>
              <a:t>로그인 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1D1DD-00FB-F6C4-2608-818AD0E2F686}"/>
              </a:ext>
            </a:extLst>
          </p:cNvPr>
          <p:cNvSpPr txBox="1"/>
          <p:nvPr/>
        </p:nvSpPr>
        <p:spPr>
          <a:xfrm>
            <a:off x="6238068" y="6122576"/>
            <a:ext cx="1983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G마켓 산스 TTF Light"/>
              </a:rPr>
              <a:t>경매시작가격이 있다면 표시</a:t>
            </a:r>
            <a:r>
              <a:rPr lang="en-US" altLang="ko-KR" sz="1100" dirty="0">
                <a:latin typeface="G마켓 산스 TTF Light"/>
              </a:rPr>
              <a:t> / </a:t>
            </a:r>
            <a:r>
              <a:rPr lang="ko-KR" altLang="en-US" sz="1100" dirty="0">
                <a:latin typeface="G마켓 산스 TTF Light"/>
              </a:rPr>
              <a:t>없다면 표시 </a:t>
            </a:r>
            <a:r>
              <a:rPr lang="en-US" altLang="ko-KR" sz="1100" dirty="0">
                <a:latin typeface="G마켓 산스 TTF Light"/>
              </a:rPr>
              <a:t>X</a:t>
            </a:r>
          </a:p>
          <a:p>
            <a:r>
              <a:rPr lang="ko-KR" altLang="en-US" sz="1100" dirty="0" err="1">
                <a:latin typeface="G마켓 산스 TTF Light"/>
              </a:rPr>
              <a:t>클릭시</a:t>
            </a:r>
            <a:r>
              <a:rPr lang="ko-KR" altLang="en-US" sz="1100" dirty="0">
                <a:latin typeface="G마켓 산스 TTF Light"/>
              </a:rPr>
              <a:t> 상세페이지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213107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419092"/>
            <a:ext cx="11491545" cy="5004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756" y="4031768"/>
            <a:ext cx="2291110" cy="39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7136" y="5702834"/>
            <a:ext cx="1048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물건 항목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        	               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마이 페이지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         상품 등록버튼</a:t>
            </a:r>
          </a:p>
        </p:txBody>
      </p:sp>
      <p:cxnSp>
        <p:nvCxnSpPr>
          <p:cNvPr id="11" name="구부러진 연결선 10"/>
          <p:cNvCxnSpPr>
            <a:cxnSpLocks/>
          </p:cNvCxnSpPr>
          <p:nvPr/>
        </p:nvCxnSpPr>
        <p:spPr>
          <a:xfrm rot="5400000">
            <a:off x="887690" y="3118900"/>
            <a:ext cx="3641553" cy="15263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cxnSpLocks/>
          </p:cNvCxnSpPr>
          <p:nvPr/>
        </p:nvCxnSpPr>
        <p:spPr>
          <a:xfrm rot="5400000">
            <a:off x="7009383" y="2467834"/>
            <a:ext cx="4137504" cy="23324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cxnSpLocks/>
          </p:cNvCxnSpPr>
          <p:nvPr/>
        </p:nvCxnSpPr>
        <p:spPr>
          <a:xfrm rot="5400000">
            <a:off x="5437422" y="1706106"/>
            <a:ext cx="4471910" cy="35215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227" y="6234764"/>
            <a:ext cx="1149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찜 많은 순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/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라이브 예정 상품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/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최근에 올라온 상품 순으로 배열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마이 페이지로 이동 가능                 상품 등록이 가능한 창으로 이동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4E71A-79C7-7885-1503-9FD6CDA01489}"/>
              </a:ext>
            </a:extLst>
          </p:cNvPr>
          <p:cNvSpPr txBox="1"/>
          <p:nvPr/>
        </p:nvSpPr>
        <p:spPr>
          <a:xfrm>
            <a:off x="111759" y="179215"/>
            <a:ext cx="409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이사만루체 Bold"/>
              </a:rPr>
              <a:t>메인페이지</a:t>
            </a:r>
            <a:r>
              <a:rPr lang="ko-KR" altLang="en-US" dirty="0">
                <a:latin typeface="이사만루체 Bold"/>
              </a:rPr>
              <a:t> </a:t>
            </a:r>
            <a:r>
              <a:rPr lang="en-US" altLang="ko-KR" dirty="0">
                <a:latin typeface="이사만루체 Bold"/>
              </a:rPr>
              <a:t>/ </a:t>
            </a:r>
            <a:r>
              <a:rPr lang="ko-KR" altLang="en-US" dirty="0">
                <a:latin typeface="이사만루체 Bold"/>
              </a:rPr>
              <a:t>로그인 후</a:t>
            </a:r>
          </a:p>
        </p:txBody>
      </p:sp>
    </p:spTree>
    <p:extLst>
      <p:ext uri="{BB962C8B-B14F-4D97-AF65-F5344CB8AC3E}">
        <p14:creationId xmlns:p14="http://schemas.microsoft.com/office/powerpoint/2010/main" val="295077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7A10A1-7B86-2384-8A3E-6838A352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1" y="824227"/>
            <a:ext cx="2584940" cy="4778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74F682-C978-DCDC-7202-D7EBFC90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59" y="751331"/>
            <a:ext cx="3572094" cy="2086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6FFC8B-60CC-0086-6652-D9D226F58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733" y="448576"/>
            <a:ext cx="3693160" cy="4722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756" y="4031768"/>
            <a:ext cx="2291110" cy="39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262" y="5702835"/>
            <a:ext cx="1111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로그인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/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회원가입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        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소셜 로그인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       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회원 가입 폼     </a:t>
            </a:r>
            <a:r>
              <a:rPr lang="en-US" altLang="ko-KR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        제출</a:t>
            </a:r>
          </a:p>
        </p:txBody>
      </p:sp>
      <p:cxnSp>
        <p:nvCxnSpPr>
          <p:cNvPr id="11" name="구부러진 연결선 10"/>
          <p:cNvCxnSpPr>
            <a:cxnSpLocks/>
          </p:cNvCxnSpPr>
          <p:nvPr/>
        </p:nvCxnSpPr>
        <p:spPr>
          <a:xfrm>
            <a:off x="2071360" y="1557491"/>
            <a:ext cx="2074437" cy="9505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1692" y="6250262"/>
            <a:ext cx="1149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로그인 및 회원가입시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    클릭 시 </a:t>
            </a:r>
            <a:r>
              <a:rPr lang="ko-KR" altLang="en-US" sz="11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모달창이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뜨고 버튼 클릭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          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소셜 로그인 후 자체 회원가입 폼으로 이동</a:t>
            </a:r>
            <a:r>
              <a:rPr lang="en-US" altLang="ko-KR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       </a:t>
            </a:r>
            <a:r>
              <a:rPr lang="ko-KR" altLang="en-US" sz="11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닉네임과 라이프스타일 선택 후 가입 완료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4E71A-79C7-7885-1503-9FD6CDA01489}"/>
              </a:ext>
            </a:extLst>
          </p:cNvPr>
          <p:cNvSpPr txBox="1"/>
          <p:nvPr/>
        </p:nvSpPr>
        <p:spPr>
          <a:xfrm>
            <a:off x="86031" y="203904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이사만루체 Bold"/>
              </a:rPr>
              <a:t>로그인 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9EE55-4B1E-79F8-642C-0A22AA113829}"/>
              </a:ext>
            </a:extLst>
          </p:cNvPr>
          <p:cNvSpPr/>
          <p:nvPr/>
        </p:nvSpPr>
        <p:spPr>
          <a:xfrm>
            <a:off x="1402577" y="798187"/>
            <a:ext cx="1337566" cy="6970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0">
            <a:extLst>
              <a:ext uri="{FF2B5EF4-FFF2-40B4-BE49-F238E27FC236}">
                <a16:creationId xmlns:a16="http://schemas.microsoft.com/office/drawing/2014/main" id="{ADBE6A9B-5422-9E58-90E1-12245310391F}"/>
              </a:ext>
            </a:extLst>
          </p:cNvPr>
          <p:cNvCxnSpPr>
            <a:cxnSpLocks/>
          </p:cNvCxnSpPr>
          <p:nvPr/>
        </p:nvCxnSpPr>
        <p:spPr>
          <a:xfrm>
            <a:off x="6465514" y="1703669"/>
            <a:ext cx="3174432" cy="4118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구부러진 연결선 10">
            <a:extLst>
              <a:ext uri="{FF2B5EF4-FFF2-40B4-BE49-F238E27FC236}">
                <a16:creationId xmlns:a16="http://schemas.microsoft.com/office/drawing/2014/main" id="{B0FDCD29-3187-6472-407B-35AFF2691161}"/>
              </a:ext>
            </a:extLst>
          </p:cNvPr>
          <p:cNvCxnSpPr>
            <a:cxnSpLocks/>
          </p:cNvCxnSpPr>
          <p:nvPr/>
        </p:nvCxnSpPr>
        <p:spPr>
          <a:xfrm rot="5400000">
            <a:off x="8821451" y="2579398"/>
            <a:ext cx="1439497" cy="5309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EBBC920-561D-6FED-0201-E60ABAB5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8" y="801101"/>
            <a:ext cx="3149762" cy="4220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608" y="5687567"/>
            <a:ext cx="1104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카테고리 버튼                             카테고리 사이드 바                       카테고리별 상품 노출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93" y="571475"/>
            <a:ext cx="3199508" cy="46262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073A1F-C206-4035-4816-F496D9B1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368" y="571475"/>
            <a:ext cx="3684465" cy="4626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57C76B-D618-EC08-9C81-8DA5835AA0A1}"/>
              </a:ext>
            </a:extLst>
          </p:cNvPr>
          <p:cNvSpPr txBox="1"/>
          <p:nvPr/>
        </p:nvSpPr>
        <p:spPr>
          <a:xfrm>
            <a:off x="4140633" y="6218211"/>
            <a:ext cx="3370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ea typeface="이사만루체 Medium" panose="00000600000000000000"/>
              </a:rPr>
              <a:t>해당 행동 중심의 카테고리로 이동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35A6B-09B5-D1E4-FB04-3D5BB4167B3F}"/>
              </a:ext>
            </a:extLst>
          </p:cNvPr>
          <p:cNvSpPr txBox="1"/>
          <p:nvPr/>
        </p:nvSpPr>
        <p:spPr>
          <a:xfrm>
            <a:off x="8051368" y="6182449"/>
            <a:ext cx="3370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ea typeface="이사만루체 Medium" panose="00000600000000000000"/>
              </a:rPr>
              <a:t>해당 카테고리별 </a:t>
            </a:r>
            <a:r>
              <a:rPr lang="en-US" altLang="ko-KR" sz="1100" dirty="0">
                <a:ea typeface="이사만루체 Medium" panose="00000600000000000000"/>
              </a:rPr>
              <a:t>HOT/LIVE/NEW </a:t>
            </a:r>
            <a:r>
              <a:rPr lang="ko-KR" altLang="en-US" sz="1100" dirty="0">
                <a:ea typeface="이사만루체 Medium" panose="00000600000000000000"/>
              </a:rPr>
              <a:t>순으로 상품 노출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37ADF-F958-7D53-FD02-373476F34F96}"/>
              </a:ext>
            </a:extLst>
          </p:cNvPr>
          <p:cNvSpPr txBox="1"/>
          <p:nvPr/>
        </p:nvSpPr>
        <p:spPr>
          <a:xfrm>
            <a:off x="271220" y="116237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 사이드바 </a:t>
            </a:r>
            <a:r>
              <a:rPr lang="en-US" altLang="ko-KR" dirty="0"/>
              <a:t>/ </a:t>
            </a:r>
            <a:r>
              <a:rPr lang="ko-KR" altLang="en-US" dirty="0"/>
              <a:t>카테고리 상품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0F5168B-81B8-E0EA-7B9C-2FE645BF941E}"/>
              </a:ext>
            </a:extLst>
          </p:cNvPr>
          <p:cNvSpPr/>
          <p:nvPr/>
        </p:nvSpPr>
        <p:spPr>
          <a:xfrm>
            <a:off x="4360706" y="2486036"/>
            <a:ext cx="840220" cy="36933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6E8EBF3-FCF4-9461-123B-5F1B9D8E3466}"/>
              </a:ext>
            </a:extLst>
          </p:cNvPr>
          <p:cNvCxnSpPr>
            <a:cxnSpLocks/>
          </p:cNvCxnSpPr>
          <p:nvPr/>
        </p:nvCxnSpPr>
        <p:spPr>
          <a:xfrm flipV="1">
            <a:off x="5164816" y="1287337"/>
            <a:ext cx="5370937" cy="14177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F5A386-8242-89D6-49B2-0030324BD8D2}"/>
              </a:ext>
            </a:extLst>
          </p:cNvPr>
          <p:cNvSpPr/>
          <p:nvPr/>
        </p:nvSpPr>
        <p:spPr>
          <a:xfrm>
            <a:off x="177029" y="756548"/>
            <a:ext cx="907685" cy="7981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E618751-385E-726C-3E6D-BD65BC402DAA}"/>
              </a:ext>
            </a:extLst>
          </p:cNvPr>
          <p:cNvCxnSpPr>
            <a:cxnSpLocks/>
          </p:cNvCxnSpPr>
          <p:nvPr/>
        </p:nvCxnSpPr>
        <p:spPr>
          <a:xfrm>
            <a:off x="1082985" y="1112408"/>
            <a:ext cx="3558757" cy="3317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CCF3DB-7FDA-D0A0-8767-A6F1D8FA4C9A}"/>
              </a:ext>
            </a:extLst>
          </p:cNvPr>
          <p:cNvSpPr txBox="1"/>
          <p:nvPr/>
        </p:nvSpPr>
        <p:spPr>
          <a:xfrm>
            <a:off x="251006" y="6123975"/>
            <a:ext cx="3619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ea typeface="이사만루체 Medium" panose="00000600000000000000"/>
              </a:rPr>
              <a:t>화면 </a:t>
            </a:r>
            <a:r>
              <a:rPr lang="ko-KR" altLang="en-US" sz="1100" dirty="0" err="1">
                <a:ea typeface="이사만루체 Medium" panose="00000600000000000000"/>
              </a:rPr>
              <a:t>어디에서든</a:t>
            </a:r>
            <a:r>
              <a:rPr lang="ko-KR" altLang="en-US" sz="1100" dirty="0">
                <a:ea typeface="이사만루체 Medium" panose="00000600000000000000"/>
              </a:rPr>
              <a:t> 카테고리 버튼 </a:t>
            </a:r>
            <a:r>
              <a:rPr lang="ko-KR" altLang="en-US" sz="1100" dirty="0" err="1">
                <a:ea typeface="이사만루체 Medium" panose="00000600000000000000"/>
              </a:rPr>
              <a:t>선택시</a:t>
            </a:r>
            <a:r>
              <a:rPr lang="ko-KR" altLang="en-US" sz="1100" dirty="0">
                <a:ea typeface="이사만루체 Medium" panose="00000600000000000000"/>
              </a:rPr>
              <a:t> 사이드 바 노출 </a:t>
            </a:r>
          </a:p>
        </p:txBody>
      </p:sp>
    </p:spTree>
    <p:extLst>
      <p:ext uri="{BB962C8B-B14F-4D97-AF65-F5344CB8AC3E}">
        <p14:creationId xmlns:p14="http://schemas.microsoft.com/office/powerpoint/2010/main" val="22898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931BF3F7-D3EC-C3BB-2255-654B1820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12" y="684110"/>
            <a:ext cx="3556645" cy="44458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7222EF-3A3B-4977-F9BB-7F9A6D5C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4" y="684110"/>
            <a:ext cx="7692142" cy="4445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52476" y="5715819"/>
            <a:ext cx="2934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드랍박스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버튼을 활용해서 라이브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찜순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최신순에 따른 상품 정렬해서 검색 가능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기본값은 라이브순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604" y="5264843"/>
            <a:ext cx="116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특정 키워드를 포함한 상품 검색           </a:t>
            </a:r>
            <a:r>
              <a:rPr lang="ko-KR" altLang="en-US" b="1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검색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결과                                    </a:t>
            </a:r>
            <a:r>
              <a:rPr lang="ko-KR" altLang="en-US" b="1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드랍박스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버튼</a:t>
            </a:r>
          </a:p>
        </p:txBody>
      </p:sp>
      <p:sp>
        <p:nvSpPr>
          <p:cNvPr id="15" name="타원 14"/>
          <p:cNvSpPr/>
          <p:nvPr/>
        </p:nvSpPr>
        <p:spPr>
          <a:xfrm>
            <a:off x="1667204" y="691319"/>
            <a:ext cx="704037" cy="53250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89177" y="1301858"/>
            <a:ext cx="718634" cy="3741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46005" y="5777375"/>
            <a:ext cx="3524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최신순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찜순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라이브 </a:t>
            </a:r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중인것으로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소팅해서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볼 수 있음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EAC64F7-A539-2633-6B21-1F7944FB965B}"/>
              </a:ext>
            </a:extLst>
          </p:cNvPr>
          <p:cNvCxnSpPr>
            <a:stCxn id="15" idx="4"/>
          </p:cNvCxnSpPr>
          <p:nvPr/>
        </p:nvCxnSpPr>
        <p:spPr>
          <a:xfrm rot="16200000" flipH="1">
            <a:off x="2814894" y="428155"/>
            <a:ext cx="78032" cy="16693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30FFC3B-2299-9CD9-7688-A0A53AB9EA17}"/>
              </a:ext>
            </a:extLst>
          </p:cNvPr>
          <p:cNvCxnSpPr>
            <a:cxnSpLocks/>
          </p:cNvCxnSpPr>
          <p:nvPr/>
        </p:nvCxnSpPr>
        <p:spPr>
          <a:xfrm flipV="1">
            <a:off x="6307811" y="953968"/>
            <a:ext cx="4556501" cy="538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11083E-6728-4B69-24B2-B41418CE2084}"/>
              </a:ext>
            </a:extLst>
          </p:cNvPr>
          <p:cNvSpPr txBox="1"/>
          <p:nvPr/>
        </p:nvSpPr>
        <p:spPr>
          <a:xfrm>
            <a:off x="271220" y="116237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결과 페이지</a:t>
            </a:r>
          </a:p>
        </p:txBody>
      </p:sp>
    </p:spTree>
    <p:extLst>
      <p:ext uri="{BB962C8B-B14F-4D97-AF65-F5344CB8AC3E}">
        <p14:creationId xmlns:p14="http://schemas.microsoft.com/office/powerpoint/2010/main" val="411408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DB520B1-D18D-A696-A9DC-13989301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3" y="679992"/>
            <a:ext cx="11089037" cy="47517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959" y="6046855"/>
            <a:ext cx="29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화면에디에서나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판매하기 버튼 클릭 시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상품 등록창으로 이동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47" y="5593298"/>
            <a:ext cx="116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판매하기 버튼           사진 업로드          라이브 선택 여부 버튼     라이브 </a:t>
            </a:r>
            <a:r>
              <a:rPr lang="ko-KR" altLang="en-US" b="1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선택시</a:t>
            </a:r>
            <a:r>
              <a:rPr lang="ko-KR" altLang="en-US" b="1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방송 시간과 경매 </a:t>
            </a:r>
            <a:r>
              <a:rPr lang="ko-KR" altLang="en-US" b="1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시작가</a:t>
            </a:r>
            <a:endParaRPr lang="ko-KR" altLang="en-US" b="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26287" y="5005954"/>
            <a:ext cx="226539" cy="2247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984043" y="1435973"/>
            <a:ext cx="1159238" cy="44707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68F79-4FDC-CB01-C676-7D1DBDDF93D5}"/>
              </a:ext>
            </a:extLst>
          </p:cNvPr>
          <p:cNvSpPr txBox="1"/>
          <p:nvPr/>
        </p:nvSpPr>
        <p:spPr>
          <a:xfrm>
            <a:off x="271220" y="116237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등록 페이지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F41E70-0E8E-B156-1CED-67ADF3B49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456" y="3746435"/>
            <a:ext cx="3008484" cy="1282766"/>
          </a:xfrm>
          <a:prstGeom prst="rect">
            <a:avLst/>
          </a:prstGeom>
        </p:spPr>
      </p:pic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F987BFB-EA98-5883-3AC5-63D8DB85FD59}"/>
              </a:ext>
            </a:extLst>
          </p:cNvPr>
          <p:cNvCxnSpPr>
            <a:stCxn id="11" idx="4"/>
          </p:cNvCxnSpPr>
          <p:nvPr/>
        </p:nvCxnSpPr>
        <p:spPr>
          <a:xfrm rot="5400000">
            <a:off x="9706598" y="1785396"/>
            <a:ext cx="759417" cy="9547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57E2EF8-4D48-4308-8EF4-B11230E4491F}"/>
              </a:ext>
            </a:extLst>
          </p:cNvPr>
          <p:cNvCxnSpPr>
            <a:cxnSpLocks/>
          </p:cNvCxnSpPr>
          <p:nvPr/>
        </p:nvCxnSpPr>
        <p:spPr>
          <a:xfrm flipV="1">
            <a:off x="6152827" y="4091553"/>
            <a:ext cx="2936929" cy="10008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67C5ECA3-96E4-6D2B-CAD1-7B6EE6DA3D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4529" y="4873556"/>
            <a:ext cx="3491778" cy="4605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15BA7B7-3103-0B12-DE2B-EA63B984067E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H="1">
            <a:off x="4178051" y="3546055"/>
            <a:ext cx="2002716" cy="1768606"/>
          </a:xfrm>
          <a:prstGeom prst="curvedConnector3">
            <a:avLst>
              <a:gd name="adj1" fmla="val 11141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7A3CF-BD1E-08D9-75BA-F7DA7A37AF3C}"/>
              </a:ext>
            </a:extLst>
          </p:cNvPr>
          <p:cNvSpPr txBox="1"/>
          <p:nvPr/>
        </p:nvSpPr>
        <p:spPr>
          <a:xfrm>
            <a:off x="3501601" y="5995813"/>
            <a:ext cx="293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상품 등록에 필요한 데이터 및 사진 입력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상품명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이야기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카테고리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즉시 판매가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라이프스타일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필수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D7DED7-C56D-3CCB-557A-AB418DD92374}"/>
              </a:ext>
            </a:extLst>
          </p:cNvPr>
          <p:cNvSpPr txBox="1"/>
          <p:nvPr/>
        </p:nvSpPr>
        <p:spPr>
          <a:xfrm>
            <a:off x="8053646" y="6023238"/>
            <a:ext cx="328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라이브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선택시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라이브 날짜 및 방송 시작과 라이브 경매시에 시작 가격 설정</a:t>
            </a:r>
          </a:p>
        </p:txBody>
      </p:sp>
    </p:spTree>
    <p:extLst>
      <p:ext uri="{BB962C8B-B14F-4D97-AF65-F5344CB8AC3E}">
        <p14:creationId xmlns:p14="http://schemas.microsoft.com/office/powerpoint/2010/main" val="23617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18F1F6-3748-04B1-31CB-5C5BFA12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3" y="820465"/>
            <a:ext cx="10144059" cy="5217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2959E-C91E-FEA4-C1A8-696352F0487F}"/>
              </a:ext>
            </a:extLst>
          </p:cNvPr>
          <p:cNvSpPr txBox="1"/>
          <p:nvPr/>
        </p:nvSpPr>
        <p:spPr>
          <a:xfrm>
            <a:off x="271219" y="116237"/>
            <a:ext cx="69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상세페이지</a:t>
            </a:r>
            <a:r>
              <a:rPr lang="en-US" altLang="ko-KR" dirty="0"/>
              <a:t>(</a:t>
            </a:r>
            <a:r>
              <a:rPr lang="ko-KR" altLang="en-US" dirty="0"/>
              <a:t>본인이 등록한 상품</a:t>
            </a:r>
            <a:r>
              <a:rPr lang="en-US" altLang="ko-KR" dirty="0"/>
              <a:t>) – </a:t>
            </a:r>
            <a:r>
              <a:rPr lang="ko-KR" altLang="en-US" dirty="0"/>
              <a:t>라이브 후</a:t>
            </a:r>
            <a:r>
              <a:rPr lang="en-US" altLang="ko-KR" dirty="0"/>
              <a:t>/</a:t>
            </a:r>
            <a:r>
              <a:rPr lang="ko-KR" altLang="en-US" dirty="0"/>
              <a:t>라이브 선택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D11BE7-78F4-3A6C-275E-51266B3C76A3}"/>
              </a:ext>
            </a:extLst>
          </p:cNvPr>
          <p:cNvSpPr/>
          <p:nvPr/>
        </p:nvSpPr>
        <p:spPr>
          <a:xfrm>
            <a:off x="8208391" y="2239504"/>
            <a:ext cx="633392" cy="44945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02907E-795B-D984-1CC5-37B86512DD5A}"/>
              </a:ext>
            </a:extLst>
          </p:cNvPr>
          <p:cNvSpPr/>
          <p:nvPr/>
        </p:nvSpPr>
        <p:spPr>
          <a:xfrm>
            <a:off x="5604676" y="5663372"/>
            <a:ext cx="718634" cy="4429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FF49922-65FA-289C-F27B-2A3DA92F313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8841783" y="2464230"/>
            <a:ext cx="1673817" cy="4494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040FBDD-5109-0612-F2E3-E46EC4D887B3}"/>
              </a:ext>
            </a:extLst>
          </p:cNvPr>
          <p:cNvCxnSpPr>
            <a:cxnSpLocks/>
          </p:cNvCxnSpPr>
          <p:nvPr/>
        </p:nvCxnSpPr>
        <p:spPr>
          <a:xfrm>
            <a:off x="6292313" y="5874801"/>
            <a:ext cx="2309246" cy="6034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DD870D-5AB8-1F75-9480-841F49812D68}"/>
              </a:ext>
            </a:extLst>
          </p:cNvPr>
          <p:cNvSpPr txBox="1"/>
          <p:nvPr/>
        </p:nvSpPr>
        <p:spPr>
          <a:xfrm>
            <a:off x="10515600" y="2744404"/>
            <a:ext cx="151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채팅으로 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767AF-D66C-47A7-D0FA-4B3A0A9F9826}"/>
              </a:ext>
            </a:extLst>
          </p:cNvPr>
          <p:cNvSpPr txBox="1"/>
          <p:nvPr/>
        </p:nvSpPr>
        <p:spPr>
          <a:xfrm>
            <a:off x="8525087" y="6275560"/>
            <a:ext cx="1782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해당 상품 삭제</a:t>
            </a:r>
          </a:p>
        </p:txBody>
      </p:sp>
    </p:spTree>
    <p:extLst>
      <p:ext uri="{BB962C8B-B14F-4D97-AF65-F5344CB8AC3E}">
        <p14:creationId xmlns:p14="http://schemas.microsoft.com/office/powerpoint/2010/main" val="388167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1579" y="5540620"/>
            <a:ext cx="1168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본인이 등록한 상품이므로 찜기능이나 즉시 구매 버튼이 없고</a:t>
            </a:r>
            <a:r>
              <a:rPr lang="en-US" altLang="ko-KR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, </a:t>
            </a:r>
            <a:r>
              <a:rPr lang="ko-KR" altLang="en-US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라이브도 끝났거나 선택하지 않았을 때는</a:t>
            </a:r>
            <a:endParaRPr lang="en-US" altLang="ko-KR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ko-KR" altLang="en-US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해당 상품에 대한 채팅목록으로 이동 후 채팅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959E-C91E-FEA4-C1A8-696352F0487F}"/>
              </a:ext>
            </a:extLst>
          </p:cNvPr>
          <p:cNvSpPr txBox="1"/>
          <p:nvPr/>
        </p:nvSpPr>
        <p:spPr>
          <a:xfrm>
            <a:off x="271219" y="116237"/>
            <a:ext cx="85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상세페이지</a:t>
            </a:r>
            <a:r>
              <a:rPr lang="en-US" altLang="ko-KR" dirty="0"/>
              <a:t>(</a:t>
            </a:r>
            <a:r>
              <a:rPr lang="ko-KR" altLang="en-US" dirty="0"/>
              <a:t>본인이 등록한 상품</a:t>
            </a:r>
            <a:r>
              <a:rPr lang="en-US" altLang="ko-KR" dirty="0"/>
              <a:t>) – </a:t>
            </a:r>
            <a:r>
              <a:rPr lang="ko-KR" altLang="en-US" dirty="0"/>
              <a:t>라이브 후</a:t>
            </a:r>
            <a:r>
              <a:rPr lang="en-US" altLang="ko-KR" dirty="0"/>
              <a:t>/</a:t>
            </a:r>
            <a:r>
              <a:rPr lang="ko-KR" altLang="en-US" dirty="0"/>
              <a:t>라이브 선택 </a:t>
            </a:r>
            <a:r>
              <a:rPr lang="en-US" altLang="ko-KR" dirty="0"/>
              <a:t>X  -</a:t>
            </a:r>
            <a:r>
              <a:rPr lang="en-US" altLang="ko-KR" dirty="0">
                <a:sym typeface="Wingdings" panose="05000000000000000000" pitchFamily="2" charset="2"/>
              </a:rPr>
              <a:t>- </a:t>
            </a:r>
            <a:r>
              <a:rPr lang="ko-KR" altLang="en-US" dirty="0">
                <a:sym typeface="Wingdings" panose="05000000000000000000" pitchFamily="2" charset="2"/>
              </a:rPr>
              <a:t>채팅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0AB1EA-D287-E19A-5BEF-3B4C4E34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8" y="908885"/>
            <a:ext cx="4643675" cy="4106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B058BB-35B7-C3C1-4800-DCA1F13E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800" y="1105827"/>
            <a:ext cx="4381214" cy="3534754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313CB5B1-523C-8DB8-FDA5-35EDA34EE8D8}"/>
              </a:ext>
            </a:extLst>
          </p:cNvPr>
          <p:cNvCxnSpPr/>
          <p:nvPr/>
        </p:nvCxnSpPr>
        <p:spPr>
          <a:xfrm>
            <a:off x="3595607" y="1966442"/>
            <a:ext cx="4225505" cy="5830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F2660A6-1B69-C930-D0FB-3638C9813F3F}"/>
              </a:ext>
            </a:extLst>
          </p:cNvPr>
          <p:cNvSpPr/>
          <p:nvPr/>
        </p:nvSpPr>
        <p:spPr>
          <a:xfrm>
            <a:off x="9662555" y="3815649"/>
            <a:ext cx="1266701" cy="5188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DE11D43-8292-85AF-73E8-3880381AA124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>
            <a:off x="8922133" y="3641960"/>
            <a:ext cx="681240" cy="20663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F735D3-74EF-D396-FE3B-F3B2138B4505}"/>
              </a:ext>
            </a:extLst>
          </p:cNvPr>
          <p:cNvSpPr txBox="1"/>
          <p:nvPr/>
        </p:nvSpPr>
        <p:spPr>
          <a:xfrm>
            <a:off x="5929745" y="4732323"/>
            <a:ext cx="241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Medium"/>
              </a:rPr>
              <a:t>판매자일 경우 거래 종료 버튼을 통해 해당 상품에 대한 거래완료 내역을 서버에 전송</a:t>
            </a:r>
          </a:p>
        </p:txBody>
      </p:sp>
    </p:spTree>
    <p:extLst>
      <p:ext uri="{BB962C8B-B14F-4D97-AF65-F5344CB8AC3E}">
        <p14:creationId xmlns:p14="http://schemas.microsoft.com/office/powerpoint/2010/main" val="53976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458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G마켓 산스 TTF Light</vt:lpstr>
      <vt:lpstr>G마켓 산스 TTF Medium</vt:lpstr>
      <vt:lpstr>맑은 고딕</vt:lpstr>
      <vt:lpstr>이사만루체 Bold</vt:lpstr>
      <vt:lpstr>이사만루체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choijonghyeon</cp:lastModifiedBy>
  <cp:revision>32</cp:revision>
  <dcterms:created xsi:type="dcterms:W3CDTF">2023-02-15T06:35:55Z</dcterms:created>
  <dcterms:modified xsi:type="dcterms:W3CDTF">2023-02-16T15:15:13Z</dcterms:modified>
</cp:coreProperties>
</file>