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042D3-751B-4554-84CE-963B7FE0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85B0FF-D4BD-4D3E-83D1-55C949E0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180DF-7356-42EC-BC4B-DB898396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4D45-3BFA-4068-A9B2-8D85B076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D5EA3-6228-4AE4-8743-7BFCB977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3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94E82-9C98-4FD6-B184-85381112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843F3-2F58-44BB-9B2B-C84C135B9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EDF77-043A-4C3D-A6A4-7F4EF2F6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6BCCB-732D-453C-A5A3-65631C22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643D5-77E3-484B-8F2F-C6609872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74342-7750-476C-8ED4-44D3442D0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933CB-CD00-4CF1-B7E9-3084F62E6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9E79B-6544-4D34-8C54-A114FE7F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295A1-4253-4D3E-9E0D-203DDCF5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C15FD-8438-4137-A914-0E303AFA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9ACF-034C-45DE-817D-36604FB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394DF-F086-420B-BD12-F5AB2061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F0BC6-4BDF-484C-8A30-D21D66F0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3DDCF-D600-4AA1-8667-9B1D4447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AC670-8516-42F4-B07C-0F2B892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3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6CEE-5E34-4F52-BFEC-FF61ABDC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0CE87-65CA-4EBA-94F3-C1FE8B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B9FDD-E861-4C9D-BC62-3B7D41D2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E5FFD-0459-4CC2-9116-0E2CEE5D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57705-3AD9-4876-AF46-B5FC99E3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6A5B-2111-4FBD-9F2C-C238644D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F75A2-C2FB-49E5-BA93-E066AAE0D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8C4E7-2BAA-4F8E-B6CA-4CA5F43F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A17F2-7B7F-45D8-8020-E971C1EC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D0EE2-46FB-4DAC-AD28-2132441E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A0E28-D1D6-4265-AD20-4B52D1CC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E4089-2658-477D-BEC6-509E9D59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DFA70-B4C2-40A8-B078-0513BC8F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4E757-4CA0-44B4-966C-F7A5B334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769A2-1BA0-488B-9A9F-8FAA67050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A467E-4F34-4177-B393-B73740FD5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123FC-76C8-4F3C-B525-3C4B995B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850FA2-B0C9-4B41-9087-56989E37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E43F1F-98AE-4448-AAF5-C7CD2613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01F26-BBE5-4CCB-8C27-862C4ACA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CB7F74-4CFA-4782-99FB-3C7669A4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E80931-0E75-4EC9-A53B-2C0A3030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B0E14-50B3-4E66-9E67-D19B05AD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9F4F42-98FA-455C-8313-C765D8E4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F27CBF-1559-4A17-8703-37317B6C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0BDC9-3A10-4E4C-AB71-E9EF0FF4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FB82D-E813-49F5-A27B-0D48531C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A269F-AC4D-423A-8F4A-03C979DB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996C0-75B7-4CF1-A209-7D077F26C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E7CB3-A669-4B06-9154-FEA8770B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13417-BCE1-4908-BE57-DE541BE0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C3199-BACE-4A3B-8C1C-F009EA83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3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EFAD-01FB-4E39-B0C7-6532BC99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83876D-1AC7-4CA8-B0B0-293CEA262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8B62-2738-4E48-A997-301BCA01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DCDF7-2980-479E-9A44-3C2A43FD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17146-DBB6-4F3A-A5DD-23E971A4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5338A-7DF0-4A71-B97C-E8C90A65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4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00C8F8-358D-41BD-95D5-9AFFE93C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E72F5-DC9E-4A4A-9FF4-8180B97B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437FD-1A88-479A-8922-7360D2627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28D9-ED2E-4A1C-BF78-9E3C01C2ECCD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5501D-D593-454D-8239-0E66902FB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7FBC8-E07D-47FD-B563-C083C50A2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2542-7185-44A0-8288-981319A7F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0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8BF4B-EC23-4CFA-894E-F926B8C5F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Bounding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EF71B-F588-4C66-AA13-C5CF514B8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8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510F0F-0C3C-4870-82AF-DC0BFFEDF437}"/>
              </a:ext>
            </a:extLst>
          </p:cNvPr>
          <p:cNvSpPr txBox="1"/>
          <p:nvPr/>
        </p:nvSpPr>
        <p:spPr>
          <a:xfrm>
            <a:off x="662731" y="1023457"/>
            <a:ext cx="144290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Load_Image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9965-7F02-4DE7-BF7A-2CCAAC9C4E65}"/>
              </a:ext>
            </a:extLst>
          </p:cNvPr>
          <p:cNvSpPr txBox="1"/>
          <p:nvPr/>
        </p:nvSpPr>
        <p:spPr>
          <a:xfrm>
            <a:off x="3063381" y="1023457"/>
            <a:ext cx="30326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Image_cutting</a:t>
            </a:r>
            <a:r>
              <a:rPr lang="en-US" altLang="ko-KR" dirty="0"/>
              <a:t> &amp; mirroring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4973B-337F-4BEA-87A2-EECE2848BC80}"/>
              </a:ext>
            </a:extLst>
          </p:cNvPr>
          <p:cNvSpPr txBox="1"/>
          <p:nvPr/>
        </p:nvSpPr>
        <p:spPr>
          <a:xfrm>
            <a:off x="7050947" y="1023457"/>
            <a:ext cx="149184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load_Image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C37F8-C18B-4009-BB96-81C784297552}"/>
              </a:ext>
            </a:extLst>
          </p:cNvPr>
          <p:cNvSpPr txBox="1"/>
          <p:nvPr/>
        </p:nvSpPr>
        <p:spPr>
          <a:xfrm>
            <a:off x="9497736" y="1023457"/>
            <a:ext cx="19532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Image_bounding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CDEF92F-5573-4741-B67C-6506ECA188C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05637" y="1208123"/>
            <a:ext cx="95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88C35F-D1E3-492A-9DB7-CD231AA4698D}"/>
              </a:ext>
            </a:extLst>
          </p:cNvPr>
          <p:cNvCxnSpPr/>
          <p:nvPr/>
        </p:nvCxnSpPr>
        <p:spPr>
          <a:xfrm>
            <a:off x="6096000" y="1208123"/>
            <a:ext cx="95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4DDBC3-AE69-42FC-AC95-0D17254DEB6D}"/>
              </a:ext>
            </a:extLst>
          </p:cNvPr>
          <p:cNvCxnSpPr/>
          <p:nvPr/>
        </p:nvCxnSpPr>
        <p:spPr>
          <a:xfrm>
            <a:off x="8542789" y="1208123"/>
            <a:ext cx="95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605DC1-6674-490A-A21C-1F15BE556494}"/>
              </a:ext>
            </a:extLst>
          </p:cNvPr>
          <p:cNvCxnSpPr/>
          <p:nvPr/>
        </p:nvCxnSpPr>
        <p:spPr>
          <a:xfrm>
            <a:off x="494951" y="3951214"/>
            <a:ext cx="8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5747CF-AA8F-4F78-B243-87A30CD24FC5}"/>
              </a:ext>
            </a:extLst>
          </p:cNvPr>
          <p:cNvSpPr txBox="1"/>
          <p:nvPr/>
        </p:nvSpPr>
        <p:spPr>
          <a:xfrm>
            <a:off x="1384184" y="3766548"/>
            <a:ext cx="144290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save_Image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8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70C61-5868-4DF3-91E2-1E3A5AF7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0260"/>
            <a:ext cx="11049000" cy="64155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내부에 </a:t>
            </a:r>
            <a:r>
              <a:rPr lang="en-US" altLang="ko-KR" dirty="0"/>
              <a:t>Picture </a:t>
            </a:r>
            <a:r>
              <a:rPr lang="ko-KR" altLang="en-US" dirty="0"/>
              <a:t>폴더 </a:t>
            </a:r>
            <a:r>
              <a:rPr lang="ko-KR" altLang="en-US" dirty="0" err="1"/>
              <a:t>생성후</a:t>
            </a:r>
            <a:r>
              <a:rPr lang="ko-KR" altLang="en-US" dirty="0"/>
              <a:t> 사진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FE1C6-3514-4A14-B7F8-DE7F70E7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79010"/>
            <a:ext cx="6638337" cy="25190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F233D3-FB06-441E-A775-434638A76DE7}"/>
              </a:ext>
            </a:extLst>
          </p:cNvPr>
          <p:cNvSpPr/>
          <p:nvPr/>
        </p:nvSpPr>
        <p:spPr>
          <a:xfrm>
            <a:off x="571500" y="1770434"/>
            <a:ext cx="5440194" cy="24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EF712D-71B9-41BA-9DC4-F1ED7ADC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70" y="3867150"/>
            <a:ext cx="52959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70C61-5868-4DF3-91E2-1E3A5AF7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0260"/>
            <a:ext cx="11049000" cy="64155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Picture </a:t>
            </a:r>
            <a:r>
              <a:rPr lang="ko-KR" altLang="en-US" sz="3200" dirty="0"/>
              <a:t>폴더 내부에 </a:t>
            </a:r>
            <a:r>
              <a:rPr lang="en-US" altLang="ko-KR" sz="3200" dirty="0" err="1"/>
              <a:t>Slicing_img</a:t>
            </a:r>
            <a:r>
              <a:rPr lang="en-US" altLang="ko-KR" sz="3200" dirty="0"/>
              <a:t> </a:t>
            </a:r>
            <a:r>
              <a:rPr lang="ko-KR" altLang="en-US" sz="3200" dirty="0"/>
              <a:t>폴더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EF712D-71B9-41BA-9DC4-F1ED7ADC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2382298"/>
            <a:ext cx="5295900" cy="2990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F233D3-FB06-441E-A775-434638A76DE7}"/>
              </a:ext>
            </a:extLst>
          </p:cNvPr>
          <p:cNvSpPr/>
          <p:nvPr/>
        </p:nvSpPr>
        <p:spPr>
          <a:xfrm>
            <a:off x="3255977" y="2382298"/>
            <a:ext cx="1223744" cy="1106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52145-8779-4B66-BA3E-46CDCDEEC970}"/>
              </a:ext>
            </a:extLst>
          </p:cNvPr>
          <p:cNvSpPr txBox="1"/>
          <p:nvPr/>
        </p:nvSpPr>
        <p:spPr>
          <a:xfrm>
            <a:off x="687897" y="5947794"/>
            <a:ext cx="540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폴더가 </a:t>
            </a:r>
            <a:r>
              <a:rPr lang="ko-KR" altLang="en-US" dirty="0" err="1"/>
              <a:t>없을경우</a:t>
            </a:r>
            <a:r>
              <a:rPr lang="ko-KR" altLang="en-US" dirty="0"/>
              <a:t> 자동으로 생성</a:t>
            </a:r>
          </a:p>
        </p:txBody>
      </p:sp>
    </p:spTree>
    <p:extLst>
      <p:ext uri="{BB962C8B-B14F-4D97-AF65-F5344CB8AC3E}">
        <p14:creationId xmlns:p14="http://schemas.microsoft.com/office/powerpoint/2010/main" val="66544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8F7A33-C374-486F-8ADF-36FBFCD5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8" y="1088777"/>
            <a:ext cx="6810375" cy="301942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AA8E002-FA7C-408F-8F6F-E03BF291B338}"/>
              </a:ext>
            </a:extLst>
          </p:cNvPr>
          <p:cNvSpPr txBox="1">
            <a:spLocks/>
          </p:cNvSpPr>
          <p:nvPr/>
        </p:nvSpPr>
        <p:spPr>
          <a:xfrm>
            <a:off x="571500" y="360260"/>
            <a:ext cx="11049000" cy="64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Slicing_img</a:t>
            </a:r>
            <a:r>
              <a:rPr lang="en-US" altLang="ko-KR" sz="3200" dirty="0"/>
              <a:t> </a:t>
            </a:r>
            <a:r>
              <a:rPr lang="ko-KR" altLang="en-US" sz="3200" dirty="0"/>
              <a:t>폴더 내부에 </a:t>
            </a:r>
            <a:r>
              <a:rPr lang="en-US" altLang="ko-KR" sz="3200" dirty="0"/>
              <a:t>Bounding </a:t>
            </a:r>
            <a:r>
              <a:rPr lang="ko-KR" altLang="en-US" sz="3200" dirty="0"/>
              <a:t>폴더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804862-E0EC-49E2-A104-50EFB4066F94}"/>
              </a:ext>
            </a:extLst>
          </p:cNvPr>
          <p:cNvSpPr/>
          <p:nvPr/>
        </p:nvSpPr>
        <p:spPr>
          <a:xfrm>
            <a:off x="235940" y="1191062"/>
            <a:ext cx="1223744" cy="1106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281E28-1F01-402B-938D-60AA3261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692" y="2744466"/>
            <a:ext cx="6819900" cy="395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71732-E9B9-4006-B61F-E51D35F28AA3}"/>
              </a:ext>
            </a:extLst>
          </p:cNvPr>
          <p:cNvSpPr txBox="1"/>
          <p:nvPr/>
        </p:nvSpPr>
        <p:spPr>
          <a:xfrm>
            <a:off x="9068499" y="2197916"/>
            <a:ext cx="281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Boinding_img</a:t>
            </a:r>
            <a:r>
              <a:rPr lang="en-US" altLang="ko-KR" dirty="0"/>
              <a:t> </a:t>
            </a:r>
            <a:r>
              <a:rPr lang="ko-KR" altLang="en-US" dirty="0"/>
              <a:t>폴더 내부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EBC62-01DA-4435-AC2F-957FA468F1C9}"/>
              </a:ext>
            </a:extLst>
          </p:cNvPr>
          <p:cNvSpPr txBox="1"/>
          <p:nvPr/>
        </p:nvSpPr>
        <p:spPr>
          <a:xfrm>
            <a:off x="687897" y="5947794"/>
            <a:ext cx="540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폴더가 </a:t>
            </a:r>
            <a:r>
              <a:rPr lang="ko-KR" altLang="en-US" dirty="0" err="1"/>
              <a:t>없을경우</a:t>
            </a:r>
            <a:r>
              <a:rPr lang="ko-KR" altLang="en-US" dirty="0"/>
              <a:t> 자동으로 생성</a:t>
            </a:r>
          </a:p>
        </p:txBody>
      </p:sp>
    </p:spTree>
    <p:extLst>
      <p:ext uri="{BB962C8B-B14F-4D97-AF65-F5344CB8AC3E}">
        <p14:creationId xmlns:p14="http://schemas.microsoft.com/office/powerpoint/2010/main" val="250313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235A61-18FC-464C-8EF8-0FD393B67AE1}"/>
              </a:ext>
            </a:extLst>
          </p:cNvPr>
          <p:cNvSpPr txBox="1"/>
          <p:nvPr/>
        </p:nvSpPr>
        <p:spPr>
          <a:xfrm>
            <a:off x="1324138" y="5603846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창 내부 영역 드래그 후 스페이스바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F3BE82-4927-404E-A0E8-DFA4B72D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38" y="662731"/>
            <a:ext cx="3435397" cy="4723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D20F50-FC46-4A1C-A3F1-B315E292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67" y="1027958"/>
            <a:ext cx="3868962" cy="4506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3EBD52-FF7B-4293-A659-ECC3C558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444" y="1883806"/>
            <a:ext cx="2957032" cy="3824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BEBD27-6A5A-4CB6-8437-94F438C6EB87}"/>
              </a:ext>
            </a:extLst>
          </p:cNvPr>
          <p:cNvSpPr txBox="1"/>
          <p:nvPr/>
        </p:nvSpPr>
        <p:spPr>
          <a:xfrm>
            <a:off x="6673367" y="5603846"/>
            <a:ext cx="51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저장 </a:t>
            </a:r>
            <a:r>
              <a:rPr lang="en-US" altLang="ko-KR" dirty="0"/>
              <a:t>&amp; </a:t>
            </a:r>
            <a:r>
              <a:rPr lang="en-US" altLang="ko-KR" dirty="0" err="1"/>
              <a:t>TopLeft</a:t>
            </a:r>
            <a:r>
              <a:rPr lang="en-US" altLang="ko-KR" dirty="0"/>
              <a:t> , </a:t>
            </a:r>
            <a:r>
              <a:rPr lang="en-US" altLang="ko-KR" dirty="0" err="1"/>
              <a:t>BottomRight</a:t>
            </a:r>
            <a:r>
              <a:rPr lang="ko-KR" altLang="en-US" dirty="0"/>
              <a:t>좌표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05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B383-C407-4E22-9895-78AA5114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6"/>
            <a:ext cx="10515600" cy="859668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61146-7AC5-4694-BFB7-E518D6BD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9"/>
            <a:ext cx="10515600" cy="4351338"/>
          </a:xfrm>
        </p:spPr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r>
              <a:rPr lang="en-US" altLang="ko-KR" dirty="0"/>
              <a:t>, (</a:t>
            </a:r>
            <a:r>
              <a:rPr lang="ko-KR" altLang="en-US" dirty="0"/>
              <a:t>파일명</a:t>
            </a:r>
            <a:r>
              <a:rPr lang="en-US" altLang="ko-KR" dirty="0"/>
              <a:t>,</a:t>
            </a:r>
            <a:r>
              <a:rPr lang="en-US" altLang="ko-KR" dirty="0" err="1"/>
              <a:t>x,y,w,h</a:t>
            </a:r>
            <a:r>
              <a:rPr lang="en-US" altLang="ko-KR" dirty="0"/>
              <a:t>) </a:t>
            </a:r>
            <a:r>
              <a:rPr lang="ko-KR" altLang="en-US" dirty="0"/>
              <a:t>정보저장</a:t>
            </a:r>
            <a:endParaRPr lang="en-US" altLang="ko-KR" dirty="0"/>
          </a:p>
          <a:p>
            <a:r>
              <a:rPr lang="ko-KR" altLang="en-US" dirty="0"/>
              <a:t>사진크기 조정</a:t>
            </a:r>
            <a:endParaRPr lang="en-US" altLang="ko-KR" dirty="0"/>
          </a:p>
          <a:p>
            <a:r>
              <a:rPr lang="ko-KR" altLang="en-US" dirty="0"/>
              <a:t>이미 </a:t>
            </a:r>
            <a:r>
              <a:rPr lang="ko-KR" altLang="en-US" dirty="0" err="1"/>
              <a:t>박스친</a:t>
            </a:r>
            <a:r>
              <a:rPr lang="ko-KR" altLang="en-US" dirty="0"/>
              <a:t> 이미지는 넘어가기</a:t>
            </a:r>
          </a:p>
        </p:txBody>
      </p:sp>
    </p:spTree>
    <p:extLst>
      <p:ext uri="{BB962C8B-B14F-4D97-AF65-F5344CB8AC3E}">
        <p14:creationId xmlns:p14="http://schemas.microsoft.com/office/powerpoint/2010/main" val="98613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97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Bounding Box</vt:lpstr>
      <vt:lpstr>PowerPoint 프레젠테이션</vt:lpstr>
      <vt:lpstr>프로젝트 내부에 Picture 폴더 생성후 사진 입력</vt:lpstr>
      <vt:lpstr>Picture 폴더 내부에 Slicing_img 폴더 생성</vt:lpstr>
      <vt:lpstr>PowerPoint 프레젠테이션</vt:lpstr>
      <vt:lpstr>PowerPoint 프레젠테이션</vt:lpstr>
      <vt:lpstr>#Todo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Bounding Box</dc:title>
  <dc:creator>종현 이</dc:creator>
  <cp:lastModifiedBy>종현 이</cp:lastModifiedBy>
  <cp:revision>6</cp:revision>
  <dcterms:created xsi:type="dcterms:W3CDTF">2019-07-14T13:12:49Z</dcterms:created>
  <dcterms:modified xsi:type="dcterms:W3CDTF">2019-07-16T02:05:41Z</dcterms:modified>
</cp:coreProperties>
</file>