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22A76-45D8-45E2-A173-6B7849D3D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EBE449-9F1B-4F1E-997F-BDEB8B15E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EC0D7-4610-47FA-A7CC-35E297D7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8A9F4-2AD2-4711-B1EA-38BD7A2D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1687E-354C-4805-9533-05DA4B58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8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683E8-1530-45EF-AB8B-0B86A695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6FF146-CEF2-4393-AD62-03A098E9D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E1D6D5-6FDA-43AC-90A1-04BB4E15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E1213-1E3D-48ED-8E5C-8098194C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E2588-2215-40FB-B6F6-513A419A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1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E2597D-3B14-400D-BD19-3DD83BC19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C0EE32-4A69-410B-AF6F-25BC47E34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CB20B-8F65-4833-827A-8003F6C1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D6072-AA99-4EC7-BE0B-95FECA5B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C224EF-1182-45D3-8723-3F68D965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3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FD3CE-6FC6-414E-B49A-F5FCA2DD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60AD6-3E9B-4711-9A70-380D60892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C5F07-5035-4804-ADEC-94AD24BA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A7770-8AB9-4D8E-BFA6-80B2C51F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547D1-E068-4490-AF3E-889CFA27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4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0A1BD-FF40-4C62-9DE8-52FAFAE2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BF0AC5-5333-48CF-82A3-2F3DF6DAE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3A3F4-D847-4EB0-AB23-9A94B301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8517C0-B2D5-473F-843B-380F2CE6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56718-3AC5-449B-84AA-69A98B11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0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48A6A-5901-432B-B77B-0616A03E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F3E62-20F4-472B-A14F-04143F4B7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E88472-8977-4438-81BD-C504091B8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E0A766-8636-4BAA-8724-4924270A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A55C83-5630-46DF-BB1C-9DDB11BF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366DA0-9954-4647-97AC-66418E1E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13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508A2-F5C0-4EDE-A6CE-3A91C382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E44D66-E128-4C10-86ED-C56A75190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24E17-2B19-4A68-8DB7-2DBC209E4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4DE1F-D9C3-4A97-87D9-4DB26384B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672564-D83D-4054-979F-B10B2D6BD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ED54ED-0855-4813-AB38-9A9FA371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2D29E0-164A-4560-93A5-BE7BBA7D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065B76-3235-4E45-8EFF-7C3A8F4B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0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CE353-1E59-45FA-A51F-9EAFBDDA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1900BE-BFC6-47BC-92CF-72E5471F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E478E8-8CA8-4234-B763-444C0E78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5704E1-DB2B-4FB6-A108-581F31A8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0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2032B7-8FC3-472E-AE4F-2124D846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2878B8-F797-4245-A81E-E2625DBB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8126EB-18E7-483E-90A6-9876D7C8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85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4EFB2-2E40-4774-B185-9D44DBBB7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65686-F7FC-44FC-A108-AD206CB83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003F4F-7C34-4258-8B2F-D46C4CA46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1C9C00-878D-487B-B20B-38A65449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092FC-6835-4C90-95D8-D29CA271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63B1CE-7D74-446A-BB82-5D79BAC1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64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9FCDD-91AE-4707-83B2-289A8229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963342-B487-437D-B8C2-C845E2608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FF8ECB-C2D9-4407-9256-487F049F2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CA11F-32B5-4164-B473-7F3F19CE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AB6FE-2BB0-4882-8B99-F7679011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098CFB-555B-4DD3-8C18-EFA903C1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2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01EC7E-827F-40F0-AC20-4A1176CA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F5A38F-7219-4557-B064-B5724603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37DD5-B455-4943-B991-F80FE9960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3E28B-27B7-4596-8EB0-D2A87B1A705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FA650-B1D8-4EE2-8F11-5D34EC5F5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B6592-975C-4C20-99A6-D5970E5F0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8696383/difference-between-natural-join-and-inner-jo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2D75D-9F78-43EA-B3D5-98390C557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12300" cy="2387600"/>
          </a:xfrm>
        </p:spPr>
        <p:txBody>
          <a:bodyPr/>
          <a:lstStyle/>
          <a:p>
            <a:r>
              <a:rPr lang="ko-KR" altLang="en-US" dirty="0" err="1"/>
              <a:t>조인쿼리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 err="1"/>
              <a:t>GItLabFlow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F60B48-1A88-44CB-B795-B64C63FEA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서종현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0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C98C3-966F-408E-AFB9-9E50F5A9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9C00D-C7BB-4D80-95D4-C5868494A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JOIN</a:t>
            </a:r>
            <a:r>
              <a:rPr lang="ko-KR" altLang="en-US" dirty="0"/>
              <a:t>은 두개의 테이블을 연결하여 출력하는 방식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종류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INNER JOIN</a:t>
            </a:r>
          </a:p>
          <a:p>
            <a:pPr marL="514350" indent="-514350">
              <a:buAutoNum type="arabicPeriod"/>
            </a:pPr>
            <a:r>
              <a:rPr lang="en-US" altLang="ko-KR" dirty="0"/>
              <a:t>OUTER JOIN</a:t>
            </a:r>
          </a:p>
          <a:p>
            <a:pPr marL="514350" indent="-514350">
              <a:buAutoNum type="arabicPeriod"/>
            </a:pPr>
            <a:r>
              <a:rPr lang="en-US" altLang="ko-KR" dirty="0"/>
              <a:t>SELF JOIN</a:t>
            </a:r>
          </a:p>
        </p:txBody>
      </p:sp>
    </p:spTree>
    <p:extLst>
      <p:ext uri="{BB962C8B-B14F-4D97-AF65-F5344CB8AC3E}">
        <p14:creationId xmlns:p14="http://schemas.microsoft.com/office/powerpoint/2010/main" val="358842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2845471-94B3-4553-BB0B-19E2A88B97EF}"/>
              </a:ext>
            </a:extLst>
          </p:cNvPr>
          <p:cNvSpPr txBox="1"/>
          <p:nvPr/>
        </p:nvSpPr>
        <p:spPr>
          <a:xfrm>
            <a:off x="727395" y="3755108"/>
            <a:ext cx="10368793" cy="1174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A24194-25F4-4B6F-A9F5-4A69F9F3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INNER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2AF3D-2E0A-43B7-94DE-E3BC61782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기준 테이블과 조인 테이블 모두 데이터가 존재해야 </a:t>
            </a:r>
            <a:r>
              <a:rPr lang="ko-KR" altLang="en-US" b="0" i="0">
                <a:solidFill>
                  <a:srgbClr val="222222"/>
                </a:solidFill>
                <a:effectLst/>
                <a:latin typeface="Noto Sans KR"/>
              </a:rPr>
              <a:t>조회됨 </a:t>
            </a:r>
            <a:endParaRPr lang="en-US" altLang="ko-KR" b="0" i="0" dirty="0">
              <a:solidFill>
                <a:srgbClr val="222222"/>
              </a:solidFill>
              <a:effectLst/>
              <a:latin typeface="Noto Sans KR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                                                           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                 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                                                                                     --&gt;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                                                        </a:t>
            </a:r>
          </a:p>
          <a:p>
            <a:pPr marL="0" indent="0">
              <a:buNone/>
            </a:pP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pPr marL="0" indent="0">
              <a:buNone/>
            </a:pPr>
            <a:r>
              <a:rPr lang="ko-KR" altLang="en-US" dirty="0">
                <a:latin typeface="Arial Unicode MS"/>
                <a:ea typeface="inherit"/>
              </a:rPr>
              <a:t>구문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pPr marL="0" indent="0">
              <a:buNone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SELECT * FROM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TableA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JOIN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TableB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USING (Column1);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pPr marL="0" indent="0">
              <a:buNone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SELECT * FROM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TableA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JOIN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TableB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ON a.Column1 = b.Column1;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>
              <a:solidFill>
                <a:srgbClr val="222222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(USING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은 같은 이름 컬럼 선택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, ON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은 개별로 컬럼 지정 시 사용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)</a:t>
            </a:r>
          </a:p>
          <a:p>
            <a:pPr marL="0" indent="0">
              <a:buNone/>
            </a:pP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(EQUI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 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JOIN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과 동일한 결과이며 사용하는 방식이 다르다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.</a:t>
            </a:r>
          </a:p>
          <a:p>
            <a:pPr marL="0" indent="0">
              <a:buNone/>
            </a:pP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INNER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 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JOIN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은 조건을 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ON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 뒤에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, EQUI JOIN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은 조건을 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=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으로 지정함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)</a:t>
            </a:r>
          </a:p>
          <a:p>
            <a:pPr marL="0" indent="0">
              <a:buNone/>
            </a:pPr>
            <a:endParaRPr lang="en-US" altLang="ko-KR" dirty="0">
              <a:solidFill>
                <a:srgbClr val="222222"/>
              </a:solidFill>
              <a:latin typeface="Noto Sans KR"/>
            </a:endParaRPr>
          </a:p>
          <a:p>
            <a:pPr marL="0" indent="0">
              <a:buNone/>
            </a:pPr>
            <a:endParaRPr lang="en-US" altLang="ko-KR" dirty="0">
              <a:solidFill>
                <a:srgbClr val="222222"/>
              </a:solidFill>
              <a:latin typeface="Noto Sans KR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5F11BE-5AD0-45F2-8ACB-3ECC92718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22314" b="48279"/>
          <a:stretch/>
        </p:blipFill>
        <p:spPr>
          <a:xfrm>
            <a:off x="845832" y="2420816"/>
            <a:ext cx="4573555" cy="12613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5BAFFD-D799-449E-AE5F-362671CAFDC7}"/>
              </a:ext>
            </a:extLst>
          </p:cNvPr>
          <p:cNvSpPr txBox="1"/>
          <p:nvPr/>
        </p:nvSpPr>
        <p:spPr>
          <a:xfrm>
            <a:off x="8194611" y="104576"/>
            <a:ext cx="3834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https://stackoverflow.com/questions/8696383/difference-between-natural-join-and-inner-join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975E57-699B-4CDA-A492-68AFA4CEE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643" y="2537072"/>
            <a:ext cx="3943900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2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87E14-6F0A-4134-9013-007A45E7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INNER JOIN (NATURAL JOIN)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BBBFF-EE7F-450D-AE05-94562C513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NATURAL</a:t>
            </a:r>
            <a:r>
              <a:rPr lang="ko-KR" altLang="en-US" dirty="0"/>
              <a:t> </a:t>
            </a:r>
            <a:r>
              <a:rPr lang="en-US" altLang="ko-KR" dirty="0"/>
              <a:t>JOIN</a:t>
            </a:r>
            <a:r>
              <a:rPr lang="ko-KR" altLang="en-US" dirty="0"/>
              <a:t>은 </a:t>
            </a:r>
            <a:r>
              <a:rPr lang="en-US" altLang="ko-KR" dirty="0"/>
              <a:t>INNER JOIN</a:t>
            </a:r>
            <a:r>
              <a:rPr lang="ko-KR" altLang="en-US" dirty="0"/>
              <a:t>의 종류로 중복되는 칼럼을 제거함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             </a:t>
            </a:r>
            <a:r>
              <a:rPr lang="en-US" altLang="ko-KR" dirty="0"/>
              <a:t>-&gt;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FC512B-CB67-49AE-9B5C-888DD543C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3604"/>
            <a:ext cx="4505954" cy="1190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455334-90E7-437C-A42B-713A7B8BC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913" y="2781924"/>
            <a:ext cx="3581900" cy="1219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8B3299-AA04-4A32-A558-93A0028D0610}"/>
              </a:ext>
            </a:extLst>
          </p:cNvPr>
          <p:cNvSpPr txBox="1"/>
          <p:nvPr/>
        </p:nvSpPr>
        <p:spPr>
          <a:xfrm>
            <a:off x="838200" y="4689445"/>
            <a:ext cx="7282343" cy="7386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구문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SELECT * FROM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TableA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NATURAL JOIN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TableB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7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9C9DA-BD77-4585-BF44-BE4F76C4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OUTER JOIN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C24FB71-9715-445F-98A9-A7F593FEA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0" r="27023"/>
          <a:stretch/>
        </p:blipFill>
        <p:spPr>
          <a:xfrm>
            <a:off x="342848" y="2166511"/>
            <a:ext cx="1192335" cy="207783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6AD06F-ABD6-40AE-9704-6D1AE557CFBD}"/>
              </a:ext>
            </a:extLst>
          </p:cNvPr>
          <p:cNvSpPr txBox="1"/>
          <p:nvPr/>
        </p:nvSpPr>
        <p:spPr>
          <a:xfrm>
            <a:off x="2377179" y="1986394"/>
            <a:ext cx="4429388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 Unicode MS"/>
                <a:ea typeface="inherit"/>
              </a:rPr>
              <a:t>LEFT OUTER JOIN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select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*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from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LEFT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JOIN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a.a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b.b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0D44A3C-F515-4785-8AEB-D33464EAF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555" y="3205429"/>
            <a:ext cx="1508898" cy="22209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42DBEB-5711-4F69-9C75-3621942884E6}"/>
              </a:ext>
            </a:extLst>
          </p:cNvPr>
          <p:cNvSpPr txBox="1"/>
          <p:nvPr/>
        </p:nvSpPr>
        <p:spPr>
          <a:xfrm>
            <a:off x="6990826" y="1983098"/>
            <a:ext cx="4728594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 Unicode MS"/>
                <a:ea typeface="inherit"/>
              </a:rPr>
              <a:t>RIGHT OUTER JOIN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select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*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from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RIGHT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JOIN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a.a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b.b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81F3F2-E46C-44AB-9CC4-305AC4D79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820" y="3205429"/>
            <a:ext cx="1839754" cy="22209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8CDB965-9FE4-4754-AD11-385FE87C9383}"/>
              </a:ext>
            </a:extLst>
          </p:cNvPr>
          <p:cNvSpPr txBox="1"/>
          <p:nvPr/>
        </p:nvSpPr>
        <p:spPr>
          <a:xfrm>
            <a:off x="405468" y="5722097"/>
            <a:ext cx="734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양쪽의 조건이 만족하지 않아도 기준 컬럼으로 모두 조회함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62BFE8-5910-43B5-8DBD-3DD54E0B9202}"/>
              </a:ext>
            </a:extLst>
          </p:cNvPr>
          <p:cNvSpPr txBox="1"/>
          <p:nvPr/>
        </p:nvSpPr>
        <p:spPr>
          <a:xfrm>
            <a:off x="7917874" y="219652"/>
            <a:ext cx="3917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https://stackoverflow.com/questions/38549/what-is-the-difference-between-inner-join-and-outer-join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96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D3CC-0F63-4068-8C40-2DD14C58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CD1D0-AD21-4A24-B0EA-C203E8B4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SELF JOIN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은 자기 자신의 테이블에서 만든 조건으로 조인하는 방법이다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개의 테이블에서 조인하기 때문에 별칭을 반드시 사용해야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53762-6D5C-4F34-BE7E-E00FA7604F4E}"/>
              </a:ext>
            </a:extLst>
          </p:cNvPr>
          <p:cNvSpPr txBox="1"/>
          <p:nvPr/>
        </p:nvSpPr>
        <p:spPr>
          <a:xfrm>
            <a:off x="838200" y="3866880"/>
            <a:ext cx="10827328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effectLst/>
                <a:latin typeface="+mj-lt"/>
              </a:rPr>
              <a:t>SELECT </a:t>
            </a:r>
            <a:r>
              <a:rPr lang="en-US" altLang="ko-KR" sz="2400" b="0" i="0" dirty="0" err="1">
                <a:effectLst/>
                <a:latin typeface="+mj-lt"/>
              </a:rPr>
              <a:t>b.ename</a:t>
            </a:r>
            <a:r>
              <a:rPr lang="en-US" altLang="ko-KR" sz="2400" b="0" i="0" dirty="0">
                <a:effectLst/>
                <a:latin typeface="+mj-lt"/>
              </a:rPr>
              <a:t> FROM emp a, emp b </a:t>
            </a:r>
          </a:p>
          <a:p>
            <a:r>
              <a:rPr lang="en-US" altLang="ko-KR" sz="2400" b="0" i="0" dirty="0">
                <a:effectLst/>
                <a:latin typeface="+mj-lt"/>
              </a:rPr>
              <a:t>WHERE </a:t>
            </a:r>
            <a:r>
              <a:rPr lang="en-US" altLang="ko-KR" sz="2400" b="0" i="0" dirty="0" err="1">
                <a:effectLst/>
                <a:latin typeface="+mj-lt"/>
              </a:rPr>
              <a:t>a.deptno</a:t>
            </a:r>
            <a:r>
              <a:rPr lang="en-US" altLang="ko-KR" sz="2400" b="0" i="0" dirty="0">
                <a:effectLst/>
                <a:latin typeface="+mj-lt"/>
              </a:rPr>
              <a:t>=</a:t>
            </a:r>
            <a:r>
              <a:rPr lang="en-US" altLang="ko-KR" sz="2400" b="0" i="0" dirty="0" err="1">
                <a:effectLst/>
                <a:latin typeface="+mj-lt"/>
              </a:rPr>
              <a:t>b.deptno</a:t>
            </a:r>
            <a:r>
              <a:rPr lang="en-US" altLang="ko-KR" sz="2400" b="0" i="0" dirty="0">
                <a:effectLst/>
                <a:latin typeface="+mj-lt"/>
              </a:rPr>
              <a:t> AND </a:t>
            </a:r>
            <a:r>
              <a:rPr lang="en-US" altLang="ko-KR" sz="2400" b="0" i="0" dirty="0" err="1">
                <a:effectLst/>
                <a:latin typeface="+mj-lt"/>
              </a:rPr>
              <a:t>a.ename</a:t>
            </a:r>
            <a:r>
              <a:rPr lang="en-US" altLang="ko-KR" sz="2400" b="0" i="0" dirty="0">
                <a:effectLst/>
                <a:latin typeface="+mj-lt"/>
              </a:rPr>
              <a:t>='SMITH’;</a:t>
            </a:r>
          </a:p>
          <a:p>
            <a:r>
              <a:rPr lang="en-US" altLang="ko-KR" sz="2400" b="0" i="0" dirty="0">
                <a:effectLst/>
                <a:latin typeface="+mj-lt"/>
              </a:rPr>
              <a:t> </a:t>
            </a:r>
            <a:r>
              <a:rPr lang="en-US" altLang="ko-KR" sz="2400" dirty="0">
                <a:latin typeface="+mj-lt"/>
              </a:rPr>
              <a:t>(</a:t>
            </a:r>
            <a:r>
              <a:rPr lang="en-US" altLang="ko-KR" sz="2400" b="0" i="0" dirty="0">
                <a:effectLst/>
                <a:latin typeface="+mj-lt"/>
              </a:rPr>
              <a:t>SMITH</a:t>
            </a:r>
            <a:r>
              <a:rPr lang="ko-KR" altLang="en-US" sz="2400" b="0" i="0" dirty="0">
                <a:effectLst/>
                <a:latin typeface="+mj-lt"/>
              </a:rPr>
              <a:t>와 같은 부서에서 근무하는 사원을 찾는 쿼리</a:t>
            </a:r>
            <a:r>
              <a:rPr lang="en-US" altLang="ko-KR" sz="2400" b="0" i="0" dirty="0">
                <a:effectLst/>
                <a:latin typeface="+mj-lt"/>
              </a:rPr>
              <a:t>)</a:t>
            </a:r>
            <a:endParaRPr lang="ko-KR" altLang="en-US" sz="2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074F3-3D15-4F27-95CB-43A0A8C9C0B9}"/>
              </a:ext>
            </a:extLst>
          </p:cNvPr>
          <p:cNvSpPr txBox="1"/>
          <p:nvPr/>
        </p:nvSpPr>
        <p:spPr>
          <a:xfrm>
            <a:off x="5850082" y="365125"/>
            <a:ext cx="581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https://m.blog.naver.com/PostView.naver?isHttpsRedirect=true&amp;blogId=heartflow89&amp;logNo=220974306936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75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00AC2-CC8C-4F76-AE69-7875297D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GitLab-flow</a:t>
            </a:r>
            <a:r>
              <a:rPr lang="ko-KR" altLang="en-US" dirty="0"/>
              <a:t>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911FD-2F4A-4260-B8E4-F8409041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/>
              <a:t>GitLab-flow</a:t>
            </a:r>
            <a:r>
              <a:rPr lang="ko-KR" altLang="en-US" sz="3600" b="1" dirty="0"/>
              <a:t>란</a:t>
            </a:r>
            <a:r>
              <a:rPr lang="en-US" altLang="ko-KR" sz="3600" b="1" dirty="0"/>
              <a:t>?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dirty="0"/>
              <a:t>Git-Flow</a:t>
            </a:r>
            <a:r>
              <a:rPr lang="ko-KR" altLang="en-US" dirty="0"/>
              <a:t>는 </a:t>
            </a:r>
            <a:r>
              <a:rPr lang="en-US" altLang="ko-KR" dirty="0"/>
              <a:t>5</a:t>
            </a:r>
            <a:r>
              <a:rPr lang="ko-KR" altLang="en-US" dirty="0"/>
              <a:t>개 </a:t>
            </a:r>
            <a:r>
              <a:rPr lang="ko-KR" altLang="en-US" dirty="0" err="1"/>
              <a:t>브랜치를</a:t>
            </a:r>
            <a:r>
              <a:rPr lang="ko-KR" altLang="en-US" dirty="0"/>
              <a:t> 사용하기에 복잡하다는 문제점이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0" i="0" dirty="0">
                <a:solidFill>
                  <a:srgbClr val="1C1E21"/>
                </a:solidFill>
                <a:effectLst/>
                <a:latin typeface="system-ui"/>
              </a:rPr>
              <a:t>GitLab</a:t>
            </a:r>
            <a:r>
              <a:rPr lang="ko-KR" altLang="en-US" b="0" i="0" dirty="0">
                <a:solidFill>
                  <a:srgbClr val="1C1E21"/>
                </a:solidFill>
                <a:effectLst/>
                <a:latin typeface="system-ui"/>
              </a:rPr>
              <a:t>은 복잡성을 줄이고 개발 프로세스의 효율을 높이고자 </a:t>
            </a:r>
            <a:r>
              <a:rPr lang="en-US" altLang="ko-KR" b="0" i="0" dirty="0">
                <a:solidFill>
                  <a:srgbClr val="1C1E21"/>
                </a:solidFill>
                <a:effectLst/>
                <a:latin typeface="system-ui"/>
              </a:rPr>
              <a:t>GitLab Flow</a:t>
            </a:r>
            <a:r>
              <a:rPr lang="ko-KR" altLang="en-US" b="0" i="0" dirty="0">
                <a:solidFill>
                  <a:srgbClr val="1C1E21"/>
                </a:solidFill>
                <a:effectLst/>
                <a:latin typeface="system-ui"/>
              </a:rPr>
              <a:t>를 개발함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https://docs.gitlab.com/ee/topics/gitlab_flow.html</a:t>
            </a:r>
          </a:p>
        </p:txBody>
      </p:sp>
    </p:spTree>
    <p:extLst>
      <p:ext uri="{BB962C8B-B14F-4D97-AF65-F5344CB8AC3E}">
        <p14:creationId xmlns:p14="http://schemas.microsoft.com/office/powerpoint/2010/main" val="193441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A8411-76CA-4671-BC65-7E6C034F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GitLab-flow</a:t>
            </a:r>
            <a:r>
              <a:rPr lang="ko-KR" altLang="en-US" dirty="0"/>
              <a:t>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0AE02-D234-4BAE-9285-2173316FE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사용되는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Master – </a:t>
            </a:r>
            <a:r>
              <a:rPr lang="ko-KR" altLang="en-US" dirty="0"/>
              <a:t>테스트 배포용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Production – </a:t>
            </a:r>
            <a:r>
              <a:rPr lang="ko-KR" altLang="en-US" dirty="0"/>
              <a:t>운영 배포용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Feature – </a:t>
            </a:r>
            <a:r>
              <a:rPr lang="ko-KR" altLang="en-US" dirty="0"/>
              <a:t>개발용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/>
              <a:t>순서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프로젝트 </a:t>
            </a:r>
            <a:r>
              <a:rPr lang="en-US" altLang="ko-KR" dirty="0"/>
              <a:t>Clone or Fork</a:t>
            </a:r>
          </a:p>
          <a:p>
            <a:pPr marL="514350" indent="-514350">
              <a:buAutoNum type="arabicPeriod"/>
            </a:pPr>
            <a:r>
              <a:rPr lang="ko-KR" altLang="en-US" dirty="0" err="1"/>
              <a:t>브랜치</a:t>
            </a:r>
            <a:r>
              <a:rPr lang="ko-KR" altLang="en-US" dirty="0"/>
              <a:t> 생성하여 개발 진행</a:t>
            </a:r>
            <a:br>
              <a:rPr lang="en-US" altLang="ko-KR" dirty="0"/>
            </a:br>
            <a:r>
              <a:rPr lang="en-US" altLang="ko-KR" dirty="0"/>
              <a:t>($git branch Feature/</a:t>
            </a:r>
            <a:r>
              <a:rPr lang="ko-KR" altLang="en-US" dirty="0"/>
              <a:t>기능이름 </a:t>
            </a:r>
            <a:r>
              <a:rPr lang="en-US" altLang="ko-KR" dirty="0"/>
              <a:t>– YYMMDD)</a:t>
            </a:r>
            <a:br>
              <a:rPr lang="en-US" altLang="ko-KR" dirty="0"/>
            </a:b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PUSH(</a:t>
            </a:r>
            <a:r>
              <a:rPr lang="ko-KR" altLang="en-US" dirty="0"/>
              <a:t>업로드</a:t>
            </a:r>
            <a:r>
              <a:rPr lang="en-US" altLang="ko-KR" dirty="0"/>
              <a:t>)</a:t>
            </a:r>
            <a:r>
              <a:rPr lang="ko-KR" altLang="en-US" dirty="0"/>
              <a:t>전에 </a:t>
            </a:r>
            <a:r>
              <a:rPr lang="en-US" altLang="ko-KR" dirty="0"/>
              <a:t>PULL</a:t>
            </a:r>
            <a:r>
              <a:rPr lang="ko-KR" altLang="en-US" dirty="0"/>
              <a:t>하여 원격저장소 상태와 병합함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PULL REQUEST(PUSH)</a:t>
            </a:r>
            <a:r>
              <a:rPr lang="ko-KR" altLang="en-US" dirty="0"/>
              <a:t>하여 원격저장소에 업로드</a:t>
            </a:r>
          </a:p>
        </p:txBody>
      </p:sp>
    </p:spTree>
    <p:extLst>
      <p:ext uri="{BB962C8B-B14F-4D97-AF65-F5344CB8AC3E}">
        <p14:creationId xmlns:p14="http://schemas.microsoft.com/office/powerpoint/2010/main" val="195798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388</Words>
  <Application>Microsoft Office PowerPoint</Application>
  <PresentationFormat>와이드스크린</PresentationFormat>
  <Paragraphs>67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Arial Unicode MS</vt:lpstr>
      <vt:lpstr>Helvetica Neue</vt:lpstr>
      <vt:lpstr>Noto Sans KR</vt:lpstr>
      <vt:lpstr>system-ui</vt:lpstr>
      <vt:lpstr>맑은 고딕</vt:lpstr>
      <vt:lpstr>Arial</vt:lpstr>
      <vt:lpstr>Office 테마</vt:lpstr>
      <vt:lpstr>조인쿼리  GItLabFlow</vt:lpstr>
      <vt:lpstr>JOIN</vt:lpstr>
      <vt:lpstr>INNER JOIN</vt:lpstr>
      <vt:lpstr>INNER JOIN (NATURAL JOIN)</vt:lpstr>
      <vt:lpstr>OUTER JOIN</vt:lpstr>
      <vt:lpstr>SELF JOIN</vt:lpstr>
      <vt:lpstr>GitLab-flow 전략</vt:lpstr>
      <vt:lpstr>GitLab-flow 전략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조인쿼리</dc:title>
  <dc:creator>O Window</dc:creator>
  <cp:lastModifiedBy>swjung</cp:lastModifiedBy>
  <cp:revision>39</cp:revision>
  <dcterms:created xsi:type="dcterms:W3CDTF">2021-07-12T01:08:09Z</dcterms:created>
  <dcterms:modified xsi:type="dcterms:W3CDTF">2021-07-13T08:08:44Z</dcterms:modified>
</cp:coreProperties>
</file>