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E0B40-7256-4D40-B3F5-033F80009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D0F7E-8FDD-471B-8B90-3EA0F15BC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AB882-D0F0-4B26-B386-94513BBA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E8856-F4E0-482C-99B4-31EED35A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A1FA8-371D-4764-8CBF-46B6B59E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2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7046C-94E6-4A64-9A2B-E5A94DEB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89BD3-F85C-48EF-B5F3-AA5CA780C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32EA3-B76C-43BB-84D8-97419177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1C91C-1840-40E5-B957-F652B25D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6D5ED-7C05-485E-8FE4-29285E7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77228B-B1CA-42BB-8335-624D94962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D985B-DE48-4443-80F0-AD9C15966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B6389-A103-4F64-AFA5-499156E6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B6457-B83D-4786-90E9-242E402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E4A2B-E39E-4248-9B26-E118B90D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6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4B33B-A1A1-4D38-9A46-D0CFEDA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31F87-3FDF-42FB-8286-0A3E9846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18492-45B9-4139-8BEF-51E74F88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DE136-AB4E-49C9-B872-FFC0790C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D59D6-5BD3-41E6-AB19-11D29FCE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9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429C1-4D7A-440D-84A4-D1B99962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9092F-E84F-4C1F-A06E-D52A6893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D4F4C-4430-461A-9386-BD6E33A6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7BFB1-D9D9-48D6-8EE2-18CD0B0E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4208-96B4-4346-A2A3-D780EE37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6C89-7106-4076-A777-96F1B9D1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32738-C141-4231-B00D-7A8E685E8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A21CD-22B9-446E-B174-D643EB12B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25E14-38F9-4B55-8E6B-478210B8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BCC30-EBA4-41EA-B9EF-A3A440C7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6B95B-8580-4484-9FF3-4DE638B4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3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C2EF5-6C78-4EF3-AACF-0DCF70C4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29ECB-7D72-4B42-AC33-5BA01BF40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651B7-B36F-4130-B765-92D7A5B28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3043E3-D9C6-4CE2-91D0-787E85A89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A54D3-3365-46A2-90BC-BD204E792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A545D4-4E64-4411-915F-B0B40434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3E8A4A-D7F1-4061-B7B8-4CEBB0E2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79929F-A154-4359-9041-0FD4B2FE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98C90-081A-424D-B4FA-9F656DD1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77BF1-006F-4B85-8D31-FEBE5214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4AA1C-5F80-4326-9168-D7497401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71107-37FE-45EC-9102-348753D3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773D7-BBA8-4819-BF50-1BFCBDC5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7EA1E9-C1E5-4C2C-BBE7-1CE79323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854030-85F0-456F-BDA8-B54FC4A1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5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692F-E5E1-4B59-AE83-C1E8998F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1B48B-1AAC-415E-A635-B4C5E312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4DC47-50B2-4F10-A128-253446EA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D9DEE-C129-4735-9E3C-6DAFC776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F85E3-91C6-4F2E-A410-3A0CF2E7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20560-ACB0-468C-A61E-14F34145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8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99776-348E-4DE3-B2C6-06A5CE17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A99799-1256-40AE-83AC-BAEC04C93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92C3C-2781-469F-9DE3-AD6390339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CD076-E61B-4CCC-AA00-479F37F7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93D2B-5972-4BDC-A3B3-E0357AE4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1F7F5-A3A2-4E53-A679-0C826883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1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82B870-CBFB-443A-9306-D0972A3E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30A4C-529D-479D-AA9F-30F5A9E3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27260-F59F-4450-ABAE-479A1BB60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D092-5FD3-41B9-8A77-EDD4392E03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DD898-17B0-4B19-A5B1-7BD42364C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F72C6-4F26-4355-B8E8-98C2CC1BE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D14B-0A79-41BA-B90F-6C83D7FC4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0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1C205-1B4B-44C3-955C-8B8565DA3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Git </a:t>
            </a:r>
            <a:r>
              <a:rPr lang="ko-KR" altLang="en-US" dirty="0"/>
              <a:t>원복 가이드</a:t>
            </a:r>
            <a:br>
              <a:rPr lang="en-US" altLang="ko-KR" dirty="0"/>
            </a:br>
            <a:r>
              <a:rPr lang="en-US" altLang="ko-KR" dirty="0"/>
              <a:t>(IntelliJ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F992E-D50F-4943-828A-AC79AEB7C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2022.03</a:t>
            </a:r>
          </a:p>
        </p:txBody>
      </p:sp>
    </p:spTree>
    <p:extLst>
      <p:ext uri="{BB962C8B-B14F-4D97-AF65-F5344CB8AC3E}">
        <p14:creationId xmlns:p14="http://schemas.microsoft.com/office/powerpoint/2010/main" val="177246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81E2E-ECB9-45BB-AA62-AABCFE8A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7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 Jenkins</a:t>
            </a:r>
            <a:r>
              <a:rPr lang="ko-KR" altLang="en-US" sz="2400" dirty="0"/>
              <a:t>의 </a:t>
            </a:r>
            <a:r>
              <a:rPr lang="en-US" altLang="ko-KR" sz="2400" dirty="0"/>
              <a:t>Build History</a:t>
            </a:r>
            <a:r>
              <a:rPr lang="ko-KR" altLang="en-US" sz="2400" dirty="0"/>
              <a:t>를 통해</a:t>
            </a:r>
            <a:r>
              <a:rPr lang="en-US" altLang="ko-KR" sz="2400" dirty="0"/>
              <a:t> </a:t>
            </a:r>
            <a:r>
              <a:rPr lang="ko-KR" altLang="en-US" sz="2400" dirty="0"/>
              <a:t>복구해야 할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로그를 확인한다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0A9EF8-5205-4951-877F-BF132B74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51" y="1825625"/>
            <a:ext cx="6224645" cy="4843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FA76E1-1C1C-43B1-B229-37C9E6C85363}"/>
              </a:ext>
            </a:extLst>
          </p:cNvPr>
          <p:cNvSpPr/>
          <p:nvPr/>
        </p:nvSpPr>
        <p:spPr>
          <a:xfrm>
            <a:off x="1609344" y="5657088"/>
            <a:ext cx="816864" cy="2926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1E7157-73BA-4819-B05C-183D2782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888" y="3429000"/>
            <a:ext cx="4020111" cy="2819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67581EB-2789-4BEB-A78C-C7FFC74C152F}"/>
              </a:ext>
            </a:extLst>
          </p:cNvPr>
          <p:cNvSpPr/>
          <p:nvPr/>
        </p:nvSpPr>
        <p:spPr>
          <a:xfrm>
            <a:off x="5199888" y="5524652"/>
            <a:ext cx="2206752" cy="4250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2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23C5FB7-C158-4D1D-9AF4-6AAE3025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7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 IntelliJ</a:t>
            </a:r>
            <a:r>
              <a:rPr lang="ko-KR" altLang="en-US" sz="2400" dirty="0"/>
              <a:t>의 </a:t>
            </a:r>
            <a:r>
              <a:rPr lang="en-US" altLang="ko-KR" sz="2400" dirty="0"/>
              <a:t>Git </a:t>
            </a:r>
            <a:r>
              <a:rPr lang="ko-KR" altLang="en-US" sz="2400" dirty="0" err="1"/>
              <a:t>커밋로그에서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원복해야할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커밋들을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드래그한다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8658970-669E-4C63-AA90-45E7C7892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16" y="2304789"/>
            <a:ext cx="11998368" cy="2775798"/>
          </a:xfrm>
        </p:spPr>
      </p:pic>
    </p:spTree>
    <p:extLst>
      <p:ext uri="{BB962C8B-B14F-4D97-AF65-F5344CB8AC3E}">
        <p14:creationId xmlns:p14="http://schemas.microsoft.com/office/powerpoint/2010/main" val="13206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EF5485-EB9D-42A1-8F71-2C4B9FCE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88" y="2971101"/>
            <a:ext cx="5287113" cy="209579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DE16AD-6E74-4B45-8DAD-D415BA54926C}"/>
              </a:ext>
            </a:extLst>
          </p:cNvPr>
          <p:cNvSpPr/>
          <p:nvPr/>
        </p:nvSpPr>
        <p:spPr>
          <a:xfrm>
            <a:off x="3120545" y="4641175"/>
            <a:ext cx="1171434" cy="4257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0CE63FE-C0E3-48D5-8611-2F1BD729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7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Revert Commits</a:t>
            </a:r>
            <a:r>
              <a:rPr lang="ko-KR" altLang="en-US" sz="2400" dirty="0"/>
              <a:t>를 실행하면 선택한 </a:t>
            </a:r>
            <a:r>
              <a:rPr lang="ko-KR" altLang="en-US" sz="2400" dirty="0" err="1"/>
              <a:t>커밋로그의</a:t>
            </a:r>
            <a:r>
              <a:rPr lang="ko-KR" altLang="en-US" sz="2400" dirty="0"/>
              <a:t> 반영분이 복구된다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34175-0198-4859-8F9A-57A5E6251FFD}"/>
              </a:ext>
            </a:extLst>
          </p:cNvPr>
          <p:cNvSpPr txBox="1"/>
          <p:nvPr/>
        </p:nvSpPr>
        <p:spPr>
          <a:xfrm>
            <a:off x="1123689" y="1573499"/>
            <a:ext cx="9807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Reset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Revert </a:t>
            </a:r>
            <a:r>
              <a:rPr lang="ko-KR" altLang="en-US" sz="2000" b="1" dirty="0"/>
              <a:t>차이점</a:t>
            </a:r>
            <a:endParaRPr lang="en-US" altLang="ko-KR" sz="2000" b="1" dirty="0"/>
          </a:p>
          <a:p>
            <a:r>
              <a:rPr lang="en-US" altLang="ko-KR" sz="2000" dirty="0"/>
              <a:t>Reset: </a:t>
            </a:r>
            <a:r>
              <a:rPr lang="ko-KR" altLang="en-US" sz="2000" dirty="0"/>
              <a:t>반영 내역과 </a:t>
            </a:r>
            <a:r>
              <a:rPr lang="ko-KR" altLang="en-US" sz="2000" dirty="0" err="1"/>
              <a:t>커밋</a:t>
            </a:r>
            <a:r>
              <a:rPr lang="ko-KR" altLang="en-US" sz="2000" dirty="0"/>
              <a:t> 로그까지 함께 되돌린다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원복 기록이 남지 않음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Revert: </a:t>
            </a:r>
            <a:r>
              <a:rPr lang="ko-KR" altLang="en-US" sz="2000" dirty="0"/>
              <a:t>반영 내역을 되돌리며 되돌린 행위까지 기록으로 남긴다</a:t>
            </a:r>
            <a:r>
              <a:rPr lang="en-US" altLang="ko-KR" sz="2000" dirty="0"/>
              <a:t>. (</a:t>
            </a:r>
            <a:r>
              <a:rPr lang="ko-KR" altLang="en-US" sz="2000" dirty="0"/>
              <a:t>원복 기록이 남음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588808-34DA-4BA5-AE22-3CA74D1F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9479"/>
            <a:ext cx="5944430" cy="207674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9776D63-DD40-4127-83DB-2385423B7C15}"/>
              </a:ext>
            </a:extLst>
          </p:cNvPr>
          <p:cNvSpPr/>
          <p:nvPr/>
        </p:nvSpPr>
        <p:spPr>
          <a:xfrm>
            <a:off x="4882628" y="4641175"/>
            <a:ext cx="2206752" cy="4250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AC254-FA36-4FBD-8C5F-E87DE0E5B202}"/>
              </a:ext>
            </a:extLst>
          </p:cNvPr>
          <p:cNvSpPr txBox="1"/>
          <p:nvPr/>
        </p:nvSpPr>
        <p:spPr>
          <a:xfrm>
            <a:off x="4789901" y="5104420"/>
            <a:ext cx="31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선택한 </a:t>
            </a:r>
            <a:r>
              <a:rPr lang="ko-KR" altLang="en-US" b="1" dirty="0" err="1"/>
              <a:t>커밋들이</a:t>
            </a:r>
            <a:r>
              <a:rPr lang="ko-KR" altLang="en-US" b="1" dirty="0"/>
              <a:t> 복구됨</a:t>
            </a:r>
          </a:p>
        </p:txBody>
      </p:sp>
    </p:spTree>
    <p:extLst>
      <p:ext uri="{BB962C8B-B14F-4D97-AF65-F5344CB8AC3E}">
        <p14:creationId xmlns:p14="http://schemas.microsoft.com/office/powerpoint/2010/main" val="14665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9935DA3-4EF0-48D3-B021-3C43576B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7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 Push</a:t>
            </a:r>
            <a:r>
              <a:rPr lang="ko-KR" altLang="en-US" sz="2400" dirty="0"/>
              <a:t>하기 전에 복구된 </a:t>
            </a:r>
            <a:r>
              <a:rPr lang="ko-KR" altLang="en-US" sz="2400" dirty="0" err="1"/>
              <a:t>커밋들을</a:t>
            </a:r>
            <a:r>
              <a:rPr lang="ko-KR" altLang="en-US" sz="2400" dirty="0"/>
              <a:t> </a:t>
            </a:r>
            <a:r>
              <a:rPr lang="en-US" altLang="ko-KR" sz="2400" dirty="0"/>
              <a:t>Squash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14DF92-2CEC-4B90-AACA-D288C8EB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01" y="2006778"/>
            <a:ext cx="6306430" cy="19910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8CC39F-1350-480A-9862-31938109D65C}"/>
              </a:ext>
            </a:extLst>
          </p:cNvPr>
          <p:cNvSpPr/>
          <p:nvPr/>
        </p:nvSpPr>
        <p:spPr>
          <a:xfrm>
            <a:off x="4339745" y="3690199"/>
            <a:ext cx="1171434" cy="4257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EBA70-F8A6-421C-A941-8E58A9BA429D}"/>
              </a:ext>
            </a:extLst>
          </p:cNvPr>
          <p:cNvSpPr txBox="1"/>
          <p:nvPr/>
        </p:nvSpPr>
        <p:spPr>
          <a:xfrm>
            <a:off x="460935" y="4537454"/>
            <a:ext cx="1160914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Squash: </a:t>
            </a:r>
            <a:r>
              <a:rPr lang="ko-KR" altLang="en-US" sz="2000" dirty="0"/>
              <a:t>여러 </a:t>
            </a:r>
            <a:r>
              <a:rPr lang="ko-KR" altLang="en-US" sz="2000" dirty="0" err="1"/>
              <a:t>커밋</a:t>
            </a:r>
            <a:r>
              <a:rPr lang="ko-KR" altLang="en-US" sz="2000" dirty="0"/>
              <a:t> 로그들을 묶어서 한 개의 </a:t>
            </a:r>
            <a:r>
              <a:rPr lang="ko-KR" altLang="en-US" sz="2000" dirty="0" err="1"/>
              <a:t>커밋으로</a:t>
            </a:r>
            <a:r>
              <a:rPr lang="ko-KR" altLang="en-US" sz="2000" dirty="0"/>
              <a:t> </a:t>
            </a:r>
            <a:r>
              <a:rPr lang="en-US" altLang="ko-KR" sz="2000" dirty="0"/>
              <a:t>Push</a:t>
            </a:r>
            <a:r>
              <a:rPr lang="ko-KR" altLang="en-US" sz="2000" dirty="0"/>
              <a:t>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※ </a:t>
            </a:r>
            <a:r>
              <a:rPr lang="ko-KR" altLang="en-US" sz="2000" dirty="0"/>
              <a:t>이미 원격저장소에 </a:t>
            </a:r>
            <a:r>
              <a:rPr lang="en-US" altLang="ko-KR" sz="2000" dirty="0"/>
              <a:t>Push</a:t>
            </a:r>
            <a:r>
              <a:rPr lang="ko-KR" altLang="en-US" sz="2000" dirty="0"/>
              <a:t>된 </a:t>
            </a:r>
            <a:r>
              <a:rPr lang="ko-KR" altLang="en-US" sz="2000" dirty="0" err="1"/>
              <a:t>커밋들은</a:t>
            </a:r>
            <a:r>
              <a:rPr lang="ko-KR" altLang="en-US" sz="2000" dirty="0"/>
              <a:t> 위 사진과 같이 </a:t>
            </a:r>
            <a:r>
              <a:rPr lang="en-US" altLang="ko-KR" sz="2000" dirty="0"/>
              <a:t>Squash</a:t>
            </a:r>
            <a:r>
              <a:rPr lang="ko-KR" altLang="en-US" sz="2000" dirty="0"/>
              <a:t>기능을 사용할 수 없으므로 주의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이미 </a:t>
            </a:r>
            <a:r>
              <a:rPr lang="en-US" altLang="ko-KR" sz="1600" dirty="0"/>
              <a:t>Push</a:t>
            </a:r>
            <a:r>
              <a:rPr lang="ko-KR" altLang="en-US" sz="1600" dirty="0"/>
              <a:t>된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</a:t>
            </a:r>
            <a:r>
              <a:rPr lang="en-US" altLang="ko-KR" sz="1600" dirty="0"/>
              <a:t>Squash</a:t>
            </a:r>
            <a:r>
              <a:rPr lang="ko-KR" altLang="en-US" sz="1600" dirty="0"/>
              <a:t>하려면 원격저장소의 </a:t>
            </a:r>
            <a:r>
              <a:rPr lang="ko-KR" altLang="en-US" sz="1600" dirty="0" err="1"/>
              <a:t>커밋로그를</a:t>
            </a:r>
            <a:r>
              <a:rPr lang="ko-KR" altLang="en-US" sz="1600" dirty="0"/>
              <a:t> 덮어써야 하므로 다른 팀원들에게 </a:t>
            </a:r>
            <a:r>
              <a:rPr lang="en-US" altLang="ko-KR" sz="1600" dirty="0"/>
              <a:t>Conflict</a:t>
            </a:r>
            <a:r>
              <a:rPr lang="ko-KR" altLang="en-US" sz="1600" dirty="0"/>
              <a:t>를 일으킬 수 있다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424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140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 Git 원복 가이드 (IntelliJ 기준)</vt:lpstr>
      <vt:lpstr>1. Jenkins의 Build History를 통해 복구해야 할 커밋 로그를 확인한다.</vt:lpstr>
      <vt:lpstr>2. IntelliJ의 Git 커밋로그에서 원복해야할 커밋들을 드래그한다. </vt:lpstr>
      <vt:lpstr>3. Revert Commits를 실행하면 선택한 커밋로그의 반영분이 복구된다.</vt:lpstr>
      <vt:lpstr>4. Push하기 전에 복구된 커밋들을 Squash해준다.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원복 가이드</dc:title>
  <dc:creator>jhseo</dc:creator>
  <cp:lastModifiedBy>jhseo</cp:lastModifiedBy>
  <cp:revision>12</cp:revision>
  <dcterms:created xsi:type="dcterms:W3CDTF">2022-03-25T08:52:23Z</dcterms:created>
  <dcterms:modified xsi:type="dcterms:W3CDTF">2022-03-28T00:40:01Z</dcterms:modified>
</cp:coreProperties>
</file>