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CFA6-21D3-B0BB-6EEF-955755A90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97A1BD-55A6-787E-E784-4F5EBFEE8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F4CE5A-6113-A853-E9FB-2C5569131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2F36-4F7D-4294-BE6F-7FFF6554C75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9F1DC-1BD3-82AE-754D-DD440779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AC179-F66B-2183-B1EA-F998FD6E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7393-6774-4E53-BF68-583CBC79F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6E0D8-AE13-F7AA-B9EC-0A694C88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42CB74-92D5-2D66-E821-764DAC1DE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E7E1F-F814-AD72-4B80-AAEC0FA0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2F36-4F7D-4294-BE6F-7FFF6554C75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766B0-0B4D-3623-2A41-094F00E7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C67FC-D864-1363-67FC-61F8A1BE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7393-6774-4E53-BF68-583CBC79F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04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EE7092-2D4F-7888-380F-7BA78575F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126556-2A64-BE37-235C-0292BCD82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758DF-D989-23B2-BD01-269992D0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2F36-4F7D-4294-BE6F-7FFF6554C75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5A511-F56F-EDDE-02A5-06FDEA7C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FF6F4-7352-B78C-7DD6-207DA815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7393-6774-4E53-BF68-583CBC79F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D11F3-CC9B-BC75-7DFF-3C6C6784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20F088-E3D5-7EF2-1619-DFE5627B7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06A2B-8CCE-C176-C602-29C59353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2F36-4F7D-4294-BE6F-7FFF6554C75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438409-284A-556E-392D-F21A7020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42ABC-4945-F66E-F6D2-1C846FA8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7393-6774-4E53-BF68-583CBC79F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8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E544C-6F24-110F-2A92-B085B059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71583A-8B43-7C7B-6533-26515AB35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F3A829-C604-3CF3-5D6E-20727304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2F36-4F7D-4294-BE6F-7FFF6554C75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3F390-862B-AAEA-6266-BE921196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191E9-D610-21F3-F3FD-1FAD1E4C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7393-6774-4E53-BF68-583CBC79F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34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7E5BA-88AB-3D0B-3AD2-BFF9A3AF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C9629-D4BA-5C85-6FEC-5848000DC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607439-4CEA-52E8-46D0-DFFD378C8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07AE5-001D-6AC7-0BD8-338E3EEE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2F36-4F7D-4294-BE6F-7FFF6554C75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BEBA20-2F91-A8E3-FC60-E48D382B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719883-A818-0652-D507-F0E661A2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7393-6774-4E53-BF68-583CBC79F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54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9FF9D-69DA-3532-E15A-1EFDF46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C5BC12-1A14-E909-9003-FE614CE09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24EF22-70AA-9B7B-127C-EC69BA499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9D818E-236E-90EB-713D-1CC12632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C8BED9-5DD2-B96B-73C8-DC7A8336F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6B4A17-55B4-6176-5400-5A5DA16A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2F36-4F7D-4294-BE6F-7FFF6554C75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4D7986-E2F8-980D-EA5B-FB40465C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1D507F-CDCE-EC3F-E3D1-C37D8130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7393-6774-4E53-BF68-583CBC79F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41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F3860-6E87-E238-60D3-8FF5D83E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1DC75C-2A51-32B6-A56A-1C975311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2F36-4F7D-4294-BE6F-7FFF6554C75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71748F-7CCE-C4A6-016B-5F2CF2E7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59054-348F-8948-7B4A-031A180A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7393-6774-4E53-BF68-583CBC79F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59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6429EC-F30F-C13F-C3EB-E3329B62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2F36-4F7D-4294-BE6F-7FFF6554C75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5976C2-188F-7458-4B6B-E5FD8FEB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77F03C-E7D9-0DEC-2839-E766D61C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7393-6774-4E53-BF68-583CBC79F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E242E-407F-81B8-8ED8-4A40ADDB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7AA7A-3599-57E9-FAE9-B2E1FD84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0D1CFB-0931-5ADD-CEA4-B3DFAB3CC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E2F732-D5F6-1B1D-E176-E5C485B6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2F36-4F7D-4294-BE6F-7FFF6554C75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294872-18BC-9AD5-C864-B1FB8930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F860F6-75F7-73AC-AB0F-252444E9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7393-6774-4E53-BF68-583CBC79F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81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E2884-D463-D3A0-CBEE-5C253A21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664800-E4A7-BCB6-53F8-AF8D38243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E890C7-E37A-CE9F-E5AA-E5240D3F3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F3A1B-42D0-5C44-085A-DB44DADE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2F36-4F7D-4294-BE6F-7FFF6554C75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E7EA80-9F4F-FB03-ED32-A62359DD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C6A3B1-5AAA-CA50-26BE-B4AF54A2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7393-6774-4E53-BF68-583CBC79F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23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FAD29B-140B-7E65-A32A-3099EB415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1847B-CEED-FC69-A66F-F5A5E26E8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1C634-9BB5-9A8D-90B3-E4E0760A8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E2F36-4F7D-4294-BE6F-7FFF6554C75B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39399-A076-AD6F-1E39-C063378BA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ABE30-3DE2-27D9-DFCC-9EDACE5AE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C7393-6774-4E53-BF68-583CBC79F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4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2B37570-070A-1558-C265-D5751C92F9E6}"/>
              </a:ext>
            </a:extLst>
          </p:cNvPr>
          <p:cNvSpPr/>
          <p:nvPr/>
        </p:nvSpPr>
        <p:spPr>
          <a:xfrm>
            <a:off x="1725770" y="515155"/>
            <a:ext cx="7881870" cy="53318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F18D2C-E066-73F3-9E14-D73D03E980DF}"/>
              </a:ext>
            </a:extLst>
          </p:cNvPr>
          <p:cNvSpPr/>
          <p:nvPr/>
        </p:nvSpPr>
        <p:spPr>
          <a:xfrm>
            <a:off x="1725770" y="515156"/>
            <a:ext cx="7881870" cy="23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86062A-54DC-0570-989F-6863217F1F0B}"/>
              </a:ext>
            </a:extLst>
          </p:cNvPr>
          <p:cNvSpPr/>
          <p:nvPr/>
        </p:nvSpPr>
        <p:spPr>
          <a:xfrm>
            <a:off x="1922168" y="682576"/>
            <a:ext cx="1700011" cy="1931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0EDB75-EB52-02A2-AFE4-8B4E30FC24C5}"/>
              </a:ext>
            </a:extLst>
          </p:cNvPr>
          <p:cNvSpPr/>
          <p:nvPr/>
        </p:nvSpPr>
        <p:spPr>
          <a:xfrm>
            <a:off x="3818578" y="682576"/>
            <a:ext cx="1700011" cy="1931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182258-F8FA-787F-C272-137E13D37794}"/>
              </a:ext>
            </a:extLst>
          </p:cNvPr>
          <p:cNvSpPr/>
          <p:nvPr/>
        </p:nvSpPr>
        <p:spPr>
          <a:xfrm>
            <a:off x="5714988" y="682576"/>
            <a:ext cx="1700011" cy="1931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91AD8FF-28AE-6391-69F4-28A96A816BED}"/>
              </a:ext>
            </a:extLst>
          </p:cNvPr>
          <p:cNvSpPr/>
          <p:nvPr/>
        </p:nvSpPr>
        <p:spPr>
          <a:xfrm>
            <a:off x="7611398" y="682575"/>
            <a:ext cx="1700011" cy="1931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기타 - 위키백과, 우리 모두의 백과사전">
            <a:extLst>
              <a:ext uri="{FF2B5EF4-FFF2-40B4-BE49-F238E27FC236}">
                <a16:creationId xmlns:a16="http://schemas.microsoft.com/office/drawing/2014/main" id="{BC5D7759-BE87-D07D-B2EA-130B3E18E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147" y="714409"/>
            <a:ext cx="997450" cy="189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기타 - 위키백과, 우리 모두의 백과사전">
            <a:extLst>
              <a:ext uri="{FF2B5EF4-FFF2-40B4-BE49-F238E27FC236}">
                <a16:creationId xmlns:a16="http://schemas.microsoft.com/office/drawing/2014/main" id="{40EBAC67-C3CD-DE69-1B62-C23554C18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99" y="758734"/>
            <a:ext cx="997450" cy="185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기타 - 위키백과, 우리 모두의 백과사전">
            <a:extLst>
              <a:ext uri="{FF2B5EF4-FFF2-40B4-BE49-F238E27FC236}">
                <a16:creationId xmlns:a16="http://schemas.microsoft.com/office/drawing/2014/main" id="{A0C92DF5-64E2-0037-E160-2F2ABF42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480" y="714409"/>
            <a:ext cx="997450" cy="189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기타 - 위키백과, 우리 모두의 백과사전">
            <a:extLst>
              <a:ext uri="{FF2B5EF4-FFF2-40B4-BE49-F238E27FC236}">
                <a16:creationId xmlns:a16="http://schemas.microsoft.com/office/drawing/2014/main" id="{75DDF1D6-9770-BE22-934B-9CFADAC4D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678" y="840538"/>
            <a:ext cx="997450" cy="170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770D0ED4-B756-EC86-B551-44C49BFF7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316611"/>
              </p:ext>
            </p:extLst>
          </p:nvPr>
        </p:nvGraphicFramePr>
        <p:xfrm>
          <a:off x="1886587" y="3029953"/>
          <a:ext cx="75145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212">
                  <a:extLst>
                    <a:ext uri="{9D8B030D-6E8A-4147-A177-3AD203B41FA5}">
                      <a16:colId xmlns:a16="http://schemas.microsoft.com/office/drawing/2014/main" val="1365283833"/>
                    </a:ext>
                  </a:extLst>
                </a:gridCol>
                <a:gridCol w="6110346">
                  <a:extLst>
                    <a:ext uri="{9D8B030D-6E8A-4147-A177-3AD203B41FA5}">
                      <a16:colId xmlns:a16="http://schemas.microsoft.com/office/drawing/2014/main" val="2031008251"/>
                    </a:ext>
                  </a:extLst>
                </a:gridCol>
              </a:tblGrid>
              <a:tr h="266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필터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813374"/>
                  </a:ext>
                </a:extLst>
              </a:tr>
              <a:tr h="266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시리얼넘버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362733"/>
                  </a:ext>
                </a:extLst>
              </a:tr>
              <a:tr h="266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08105"/>
                  </a:ext>
                </a:extLst>
              </a:tr>
              <a:tr h="266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24853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6A5864D5-D927-80D3-EB41-57EB91071CDB}"/>
              </a:ext>
            </a:extLst>
          </p:cNvPr>
          <p:cNvSpPr/>
          <p:nvPr/>
        </p:nvSpPr>
        <p:spPr>
          <a:xfrm>
            <a:off x="8461403" y="5093460"/>
            <a:ext cx="850006" cy="4611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617868-8C09-3D5E-E76C-0B757CAFDC99}"/>
              </a:ext>
            </a:extLst>
          </p:cNvPr>
          <p:cNvSpPr/>
          <p:nvPr/>
        </p:nvSpPr>
        <p:spPr>
          <a:xfrm>
            <a:off x="1922168" y="4650956"/>
            <a:ext cx="6243003" cy="1067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텍스트필드</a:t>
            </a:r>
          </a:p>
        </p:txBody>
      </p:sp>
    </p:spTree>
    <p:extLst>
      <p:ext uri="{BB962C8B-B14F-4D97-AF65-F5344CB8AC3E}">
        <p14:creationId xmlns:p14="http://schemas.microsoft.com/office/powerpoint/2010/main" val="271097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 Window</dc:creator>
  <cp:lastModifiedBy>O Window</cp:lastModifiedBy>
  <cp:revision>2</cp:revision>
  <dcterms:created xsi:type="dcterms:W3CDTF">2022-05-14T09:14:05Z</dcterms:created>
  <dcterms:modified xsi:type="dcterms:W3CDTF">2022-05-14T09:43:07Z</dcterms:modified>
</cp:coreProperties>
</file>