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897BA-10C0-437C-A845-7087093F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95621-9296-4DA7-9CCD-3E0C0401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5B3C-3BB0-4E90-88AC-9253758F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DB374-002E-4791-A81C-FA64FD6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8E868-FDC1-4CB8-BACD-37A5453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4A72-C832-409B-894C-648F97A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6F07C-EFEE-45D5-AA2A-944FB1B8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439F2-2AE7-42B2-8CE4-0F84F1AB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D41C-FB4A-46A9-A1AD-613ADFF5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1967-E02B-4302-8CE1-B92E779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DE46D-FB21-4CCD-B4FD-9497350B9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8EDEC-80D1-4162-AD4D-57361D6F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09F04-7D49-4198-9559-0F9A36E6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8BE87-F6D3-4137-8F71-479EEA46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B3C22-2E10-4AF6-83C7-840A69D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2067-9CE8-4776-95DF-1F7102B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16860-E08C-4F73-AAA5-DB848B4F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E2A3-8961-4EDE-9857-6180E4BA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1E6A7-1022-405E-8D6A-D64AF3BD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11FB7-63AB-4F47-872E-106CA5CD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256C-48F3-4918-8701-794CBC75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F8437-C266-40ED-92C8-AD76BF62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2130-B8F2-4805-85EB-0E2C0934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DAA2-B123-4476-91F5-19EE91F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68733-5EAE-48D4-81F7-CA2A134B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735C-DD23-40DB-A1BE-C98ADD7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5C732-1D02-470A-9694-A28B5798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F425E-A147-4EB6-9081-A9A050F0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0822F-5125-49A3-87CE-1D0EE76B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EC211-1B5E-4559-8013-2D076DBE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1BF0C-CFF4-4FC1-9336-9448A159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156B-E57A-4266-AFB6-A82FB55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BDF14-5F7E-49C2-B9D1-6DFFE47D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B753B-CCFF-45C9-8E65-9F347B12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82C7F-12EB-4AA5-92D3-4CF6935B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E1170-E46F-4D9C-9290-3E45752A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48D5E-6013-4F92-BD3D-4B41298C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DC371-78D1-4B58-830B-98D3E6D7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2E408-B422-4543-9131-006DDB4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55D2-B0E3-4B1D-87F9-D22E2D5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5017FA-C9FB-4CA7-83D7-E6AB22C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321A4-4373-430B-AB93-981155D5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91E-B2D6-48ED-A0D0-683F596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0A34F-0C72-4C64-B9C8-B120FAF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7BDC73-F467-4DEC-B841-8546F41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1104A-DFBB-4A85-805B-E075F9E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8052-E7F9-4531-95AD-91289659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528ED-1243-49BC-A83A-1D84631E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30CD7-F9D0-41B4-A962-CC554681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7D4B3-1AF0-4965-B2B0-7524502F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CA550-5A40-46D9-9FE8-8B9614B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A9C31-DFD5-4F60-BA80-23D9ED1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5C05-F579-4382-BD6D-78E3257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F67C4-B702-4185-9EEE-ED3F7216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27172-8C48-4DAC-82EC-662728F0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EA233-6968-4A9D-A365-295571D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970F7-1764-4990-A61E-17457F5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6B2B2-C560-4443-97D2-465690A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6DC1E-A432-477E-8587-4E3DDBC9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E00D5-6563-4CEF-A4B4-CDD6B98A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E7F29-9C37-4923-840F-BFD0C924B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33FBC-159A-4553-B6EE-5C10002A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475B-CDB0-46F8-8D71-A1C774D1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blog.woowahan.com/255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0FB56-D6DA-4DAF-A39F-C2AC4B50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관리하기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9DADE-9327-4E59-A221-997C006F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E4DF-C9D0-404E-A964-EEBA44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91D8-A4AA-457E-A8AC-A5D97768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Git-flow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병합 </a:t>
            </a:r>
            <a:r>
              <a:rPr lang="en-US" altLang="ko-KR" dirty="0"/>
              <a:t>(Merge &amp; Rebase)</a:t>
            </a:r>
          </a:p>
        </p:txBody>
      </p:sp>
    </p:spTree>
    <p:extLst>
      <p:ext uri="{BB962C8B-B14F-4D97-AF65-F5344CB8AC3E}">
        <p14:creationId xmlns:p14="http://schemas.microsoft.com/office/powerpoint/2010/main" val="390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EB359-21DB-4264-823A-E6812D1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F0904-A7DF-4A80-8E10-723803DB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Git-flow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>
              <a:buFontTx/>
              <a:buChar char="-"/>
            </a:pPr>
            <a:r>
              <a:rPr lang="en-US" altLang="ko-KR" sz="2400" dirty="0"/>
              <a:t>Git</a:t>
            </a:r>
            <a:r>
              <a:rPr lang="ko-KR" altLang="en-US" sz="2400" dirty="0"/>
              <a:t>을 이용해서 협업할 때 더 안전하고 깔끔하게 작업하기 위해 사용되는 방법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</a:t>
            </a:r>
            <a:r>
              <a:rPr lang="ko-KR" altLang="en-US" sz="2400" dirty="0"/>
              <a:t>가지 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main : </a:t>
            </a:r>
            <a:r>
              <a:rPr lang="ko-KR" altLang="en-US" sz="2400" dirty="0"/>
              <a:t>기준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</a:t>
            </a:r>
            <a:r>
              <a:rPr lang="ko-KR" altLang="en-US" sz="2400" dirty="0"/>
              <a:t> 제품이 배포됨 </a:t>
            </a:r>
            <a:r>
              <a:rPr lang="en-US" altLang="ko-KR" sz="2400" dirty="0"/>
              <a:t>(main == master)</a:t>
            </a:r>
          </a:p>
          <a:p>
            <a:pPr>
              <a:buFontTx/>
              <a:buChar char="-"/>
            </a:pPr>
            <a:r>
              <a:rPr lang="en-US" altLang="ko-KR" sz="2400" dirty="0"/>
              <a:t>develop : </a:t>
            </a:r>
            <a:r>
              <a:rPr lang="ko-KR" altLang="en-US" sz="2400" dirty="0"/>
              <a:t>실제 개발에 이용될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 </a:t>
            </a:r>
            <a:r>
              <a:rPr lang="ko-KR" altLang="en-US" sz="2400" dirty="0"/>
              <a:t>각 기능을 병합함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feature : </a:t>
            </a:r>
            <a:r>
              <a:rPr lang="ko-KR" altLang="en-US" sz="2400" dirty="0"/>
              <a:t>기능별로 </a:t>
            </a:r>
            <a:r>
              <a:rPr lang="en-US" altLang="ko-KR" sz="2400" dirty="0"/>
              <a:t>feature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나누어 개발 후 </a:t>
            </a:r>
            <a:r>
              <a:rPr lang="en-US" altLang="ko-KR" sz="2400" dirty="0"/>
              <a:t>develop</a:t>
            </a:r>
            <a:r>
              <a:rPr lang="ko-KR" altLang="en-US" sz="2400" dirty="0"/>
              <a:t>에 합친다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release : main</a:t>
            </a:r>
            <a:r>
              <a:rPr lang="ko-KR" altLang="en-US" sz="2400" dirty="0"/>
              <a:t>에 올라가기 전 </a:t>
            </a:r>
            <a:r>
              <a:rPr lang="en-US" altLang="ko-KR" sz="2400" dirty="0"/>
              <a:t>QA</a:t>
            </a:r>
            <a:r>
              <a:rPr lang="ko-KR" altLang="en-US" sz="2400" dirty="0"/>
              <a:t>가 진행되는 </a:t>
            </a:r>
            <a:r>
              <a:rPr lang="ko-KR" altLang="en-US" sz="2400" dirty="0" err="1"/>
              <a:t>브랜치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hotfix : master 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올라간 소스에서 예기치 못한 버그가 발생 했을 때 수정하기 위한 </a:t>
            </a:r>
            <a:r>
              <a:rPr lang="ko-KR" altLang="en-US" sz="2400" dirty="0" err="1"/>
              <a:t>브랜치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7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C4F6DF-813E-4FAB-90E3-5EB226143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8" y="428120"/>
            <a:ext cx="4528885" cy="60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4935F-B1FD-47E2-BBEA-F6746B9966C0}"/>
              </a:ext>
            </a:extLst>
          </p:cNvPr>
          <p:cNvSpPr txBox="1"/>
          <p:nvPr/>
        </p:nvSpPr>
        <p:spPr>
          <a:xfrm>
            <a:off x="5303469" y="302285"/>
            <a:ext cx="66927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Git-Flow </a:t>
            </a:r>
            <a:r>
              <a:rPr lang="ko-KR" altLang="en-US" b="1" dirty="0"/>
              <a:t>흐름도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Master(main)</a:t>
            </a:r>
            <a:r>
              <a:rPr lang="ko-KR" altLang="en-US" dirty="0"/>
              <a:t>에서 프로젝트를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develop</a:t>
            </a:r>
            <a:r>
              <a:rPr lang="ko-KR" altLang="en-US" dirty="0"/>
              <a:t>에서 동일한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여기서 개발이 진행된다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공통적인 내용에 대한 개발을 진행하다가</a:t>
            </a:r>
            <a:r>
              <a:rPr lang="en-US" altLang="ko-KR" dirty="0"/>
              <a:t>, </a:t>
            </a:r>
            <a:r>
              <a:rPr lang="ko-KR" altLang="en-US" dirty="0"/>
              <a:t>특정 기능의 개발이 필요하게 될 경우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각 기능을 구현한다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분기된 </a:t>
            </a:r>
            <a:r>
              <a:rPr lang="en-US" altLang="ko-KR" dirty="0"/>
              <a:t>feature </a:t>
            </a:r>
            <a:r>
              <a:rPr lang="ko-KR" altLang="en-US" dirty="0" err="1"/>
              <a:t>브랜치에서</a:t>
            </a:r>
            <a:r>
              <a:rPr lang="ko-KR" altLang="en-US" dirty="0"/>
              <a:t> 개발이 완료되면 검토를 거쳐서 다시 </a:t>
            </a:r>
            <a:r>
              <a:rPr lang="en-US" altLang="ko-KR" dirty="0"/>
              <a:t>develop</a:t>
            </a:r>
            <a:r>
              <a:rPr lang="ko-KR" altLang="en-US" dirty="0"/>
              <a:t>에 합친다</a:t>
            </a:r>
            <a:r>
              <a:rPr lang="en-US" altLang="ko-KR" dirty="0"/>
              <a:t>. (merge</a:t>
            </a:r>
            <a:r>
              <a:rPr lang="ko-KR" altLang="en-US" dirty="0"/>
              <a:t>가 끝난 </a:t>
            </a:r>
            <a:r>
              <a:rPr lang="ko-KR" altLang="en-US" dirty="0" err="1"/>
              <a:t>브랜치는</a:t>
            </a:r>
            <a:r>
              <a:rPr lang="ko-KR" altLang="en-US" dirty="0"/>
              <a:t> 바로 삭제된다</a:t>
            </a:r>
            <a:r>
              <a:rPr lang="en-US" altLang="ko-KR" dirty="0"/>
              <a:t>.)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모든 개발이 끝나면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 err="1"/>
              <a:t>브랜치로</a:t>
            </a:r>
            <a:r>
              <a:rPr lang="ko-KR" altLang="en-US" dirty="0"/>
              <a:t> 옮겨 </a:t>
            </a:r>
            <a:r>
              <a:rPr lang="en-US" altLang="ko-KR" dirty="0"/>
              <a:t>QA(</a:t>
            </a:r>
            <a:r>
              <a:rPr lang="ko-KR" altLang="en-US" dirty="0"/>
              <a:t>품질검사</a:t>
            </a:r>
            <a:r>
              <a:rPr lang="en-US" altLang="ko-KR" dirty="0"/>
              <a:t>)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QA</a:t>
            </a:r>
            <a:r>
              <a:rPr lang="ko-KR" altLang="en-US" dirty="0"/>
              <a:t>가 끝나면 이제 </a:t>
            </a:r>
            <a:r>
              <a:rPr lang="en-US" altLang="ko-KR" dirty="0"/>
              <a:t>release</a:t>
            </a:r>
            <a:r>
              <a:rPr lang="ko-KR" altLang="en-US" dirty="0" err="1"/>
              <a:t>브랜치를</a:t>
            </a:r>
            <a:r>
              <a:rPr lang="ko-KR" altLang="en-US" dirty="0"/>
              <a:t> 다시 </a:t>
            </a:r>
            <a:r>
              <a:rPr lang="en-US" altLang="ko-KR" dirty="0"/>
              <a:t>develop</a:t>
            </a:r>
            <a:r>
              <a:rPr lang="ko-KR" altLang="en-US" dirty="0"/>
              <a:t>와 </a:t>
            </a:r>
            <a:r>
              <a:rPr lang="en-US" altLang="ko-KR" dirty="0"/>
              <a:t>master</a:t>
            </a:r>
            <a:r>
              <a:rPr lang="ko-KR" altLang="en-US" dirty="0" err="1"/>
              <a:t>브랜치로</a:t>
            </a:r>
            <a:r>
              <a:rPr lang="ko-KR" altLang="en-US" dirty="0"/>
              <a:t> 보낸다</a:t>
            </a:r>
            <a:r>
              <a:rPr lang="en-US" altLang="ko-KR" dirty="0"/>
              <a:t>. 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버전에 관한 태그를 추가하고 배포를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배포 중 버그가 발생시 </a:t>
            </a:r>
            <a:r>
              <a:rPr lang="en-US" altLang="ko-KR" dirty="0"/>
              <a:t>hotfixes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수정 후 태그를 다시 생성하여 수정배포를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BB3C-E4C9-45D3-9125-02F34EB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Merge &amp; Rebase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4EF6BA-8685-47FF-9BE1-F12C574D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98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Merge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$ git checkout a</a:t>
            </a:r>
          </a:p>
          <a:p>
            <a:pPr marL="0" indent="0">
              <a:buNone/>
            </a:pPr>
            <a:r>
              <a:rPr lang="en-US" altLang="ko-KR" sz="2400" dirty="0"/>
              <a:t>$ git merge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서로 다른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(a, b)</a:t>
            </a:r>
            <a:r>
              <a:rPr lang="ko-KR" altLang="en-US" sz="2400" dirty="0"/>
              <a:t>를 병합할</a:t>
            </a:r>
            <a:r>
              <a:rPr lang="en-US" altLang="ko-KR" sz="2400" dirty="0"/>
              <a:t> </a:t>
            </a:r>
            <a:r>
              <a:rPr lang="ko-KR" altLang="en-US" sz="2400" dirty="0"/>
              <a:t>때 위와 같이 실행한다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위와 같이 하면 </a:t>
            </a:r>
            <a:r>
              <a:rPr lang="en-US" altLang="ko-KR" sz="2400" dirty="0"/>
              <a:t>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뒤에 하나의 </a:t>
            </a:r>
            <a:r>
              <a:rPr lang="ko-KR" altLang="en-US" sz="2400" dirty="0" err="1"/>
              <a:t>커밋을</a:t>
            </a:r>
            <a:r>
              <a:rPr lang="ko-KR" altLang="en-US" sz="2400" dirty="0"/>
              <a:t> 생성하여 병합한다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C6F89B48-EC02-47CA-846F-1E9277186F94}"/>
              </a:ext>
            </a:extLst>
          </p:cNvPr>
          <p:cNvSpPr txBox="1">
            <a:spLocks/>
          </p:cNvSpPr>
          <p:nvPr/>
        </p:nvSpPr>
        <p:spPr>
          <a:xfrm>
            <a:off x="5738070" y="1825625"/>
            <a:ext cx="617919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$ git checkout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$ git rebase 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서로 다른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(a, b)</a:t>
            </a:r>
            <a:r>
              <a:rPr lang="ko-KR" altLang="en-US" sz="2400" dirty="0"/>
              <a:t>를 병합할</a:t>
            </a:r>
            <a:r>
              <a:rPr lang="en-US" altLang="ko-KR" sz="2400" dirty="0"/>
              <a:t> </a:t>
            </a:r>
            <a:r>
              <a:rPr lang="ko-KR" altLang="en-US" sz="2400" dirty="0"/>
              <a:t>때 위와 같이 실행한다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위와 같이 하면 </a:t>
            </a:r>
            <a:r>
              <a:rPr lang="en-US" altLang="ko-KR" sz="2400" dirty="0"/>
              <a:t>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뒤에 </a:t>
            </a:r>
            <a:r>
              <a:rPr lang="en-US" altLang="ko-KR" sz="2400" dirty="0"/>
              <a:t>b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추가된다</a:t>
            </a:r>
            <a:r>
              <a:rPr lang="en-US" altLang="ko-KR" sz="2400" dirty="0"/>
              <a:t>. (</a:t>
            </a:r>
            <a:r>
              <a:rPr lang="ko-KR" altLang="en-US" sz="2400" dirty="0"/>
              <a:t>재정렬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7F6D9-B13F-4B51-9F02-DA1650830E63}"/>
              </a:ext>
            </a:extLst>
          </p:cNvPr>
          <p:cNvSpPr txBox="1"/>
          <p:nvPr/>
        </p:nvSpPr>
        <p:spPr>
          <a:xfrm>
            <a:off x="1140902" y="2625753"/>
            <a:ext cx="4815281" cy="2155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541BB-3A91-497F-8E72-48A12D5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ACDBA-08CD-4A78-99C8-4949F58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2" y="1825625"/>
            <a:ext cx="1021289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</a:t>
            </a:r>
            <a:r>
              <a:rPr lang="ko-KR" altLang="en-US" sz="2400" dirty="0"/>
              <a:t>으로 작업 할 때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ko-KR" altLang="en-US" sz="2400" dirty="0"/>
              <a:t>           ↓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  </a:t>
            </a:r>
            <a:r>
              <a:rPr lang="ko-KR" altLang="en-US" sz="2400" dirty="0"/>
              <a:t>↑</a:t>
            </a:r>
            <a:r>
              <a:rPr lang="en-US" altLang="ko-KR" sz="2400" dirty="0"/>
              <a:t>(merge)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) 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위와 같이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분기된 </a:t>
            </a:r>
            <a:r>
              <a:rPr lang="en-US" altLang="ko-KR" sz="2400" dirty="0"/>
              <a:t>B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작업을 하고 다시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병합할 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아무 수정 사항이 없다면 깔끔하게 병합된다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9041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7F6D9-B13F-4B51-9F02-DA1650830E63}"/>
              </a:ext>
            </a:extLst>
          </p:cNvPr>
          <p:cNvSpPr txBox="1"/>
          <p:nvPr/>
        </p:nvSpPr>
        <p:spPr>
          <a:xfrm>
            <a:off x="1166069" y="2399250"/>
            <a:ext cx="7407480" cy="2676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541BB-3A91-497F-8E72-48A12D5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ACDBA-08CD-4A78-99C8-4949F58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69" y="1842403"/>
            <a:ext cx="1055684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Git</a:t>
            </a:r>
            <a:r>
              <a:rPr lang="ko-KR" altLang="en-US" sz="2400" dirty="0"/>
              <a:t>으로 작업 할 때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r>
              <a:rPr lang="ko-KR" altLang="en-US" sz="2400" dirty="0"/>
              <a:t>           ↓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  </a:t>
            </a:r>
            <a:r>
              <a:rPr lang="ko-KR" altLang="en-US" sz="2400" dirty="0"/>
              <a:t>↑</a:t>
            </a:r>
            <a:r>
              <a:rPr lang="en-US" altLang="ko-KR" sz="2400" dirty="0"/>
              <a:t>(merge)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</a:p>
          <a:p>
            <a:pPr marL="0" indent="0">
              <a:buNone/>
            </a:pPr>
            <a:r>
              <a:rPr lang="en-US" altLang="ko-KR" sz="2400" dirty="0"/>
              <a:t>                       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3  </a:t>
            </a:r>
          </a:p>
          <a:p>
            <a:pPr marL="0" indent="0">
              <a:buNone/>
            </a:pPr>
            <a:r>
              <a:rPr lang="en-US" altLang="ko-KR" sz="2400" dirty="0"/>
              <a:t>                    </a:t>
            </a:r>
            <a:r>
              <a:rPr lang="ko-KR" altLang="en-US" sz="2400" dirty="0"/>
              <a:t>↗                 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) 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2 -  merge branch ‘b’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하지만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병합할 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브랜치에도</a:t>
            </a:r>
            <a:r>
              <a:rPr lang="ko-KR" altLang="en-US" sz="2400" dirty="0"/>
              <a:t> 다른 커밋한 내용이 있다면 위와 같이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분기선이 생기며 병합된다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030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F2EA3-7ADB-42CC-A733-01B4872400DB}"/>
              </a:ext>
            </a:extLst>
          </p:cNvPr>
          <p:cNvSpPr txBox="1"/>
          <p:nvPr/>
        </p:nvSpPr>
        <p:spPr>
          <a:xfrm>
            <a:off x="763398" y="2232520"/>
            <a:ext cx="7013197" cy="239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388A27-EB34-4FC6-8CEE-AADE7F1E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C1F7C-4775-441E-AB0C-DEA3132D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800" dirty="0"/>
              <a:t>Git</a:t>
            </a:r>
            <a:r>
              <a:rPr lang="ko-KR" altLang="en-US" sz="2800" dirty="0"/>
              <a:t>으로 작업 할 때 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A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</a:t>
            </a:r>
            <a:r>
              <a:rPr lang="en-US" altLang="ko-KR" sz="2800" dirty="0"/>
              <a:t>2</a:t>
            </a:r>
          </a:p>
          <a:p>
            <a:pPr marL="0" indent="0">
              <a:buNone/>
            </a:pPr>
            <a:r>
              <a:rPr lang="ko-KR" altLang="en-US" sz="2800" dirty="0"/>
              <a:t>           ↓</a:t>
            </a:r>
            <a:r>
              <a:rPr lang="en-US" altLang="ko-KR" sz="2800" dirty="0"/>
              <a:t>(</a:t>
            </a:r>
            <a:r>
              <a:rPr lang="ko-KR" altLang="en-US" sz="2800" dirty="0"/>
              <a:t>분기</a:t>
            </a:r>
            <a:r>
              <a:rPr lang="en-US" altLang="ko-KR" sz="2800" dirty="0"/>
              <a:t>)  </a:t>
            </a:r>
            <a:r>
              <a:rPr lang="ko-KR" altLang="en-US" sz="2800" dirty="0"/>
              <a:t>↑</a:t>
            </a:r>
            <a:r>
              <a:rPr lang="en-US" altLang="ko-KR" sz="2800" dirty="0"/>
              <a:t>(</a:t>
            </a:r>
            <a:r>
              <a:rPr lang="en-US" altLang="ko-KR" dirty="0"/>
              <a:t>rebase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B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결과</a:t>
            </a:r>
            <a:r>
              <a:rPr lang="en-US" altLang="ko-KR" sz="2800" dirty="0"/>
              <a:t>) A 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2 – </a:t>
            </a:r>
            <a:r>
              <a:rPr lang="ko-KR" altLang="en-US" sz="2800" dirty="0" err="1"/>
              <a:t>커밋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rebase</a:t>
            </a:r>
            <a:r>
              <a:rPr lang="ko-KR" altLang="en-US" sz="2800" dirty="0"/>
              <a:t>를 사용하면 </a:t>
            </a:r>
            <a:r>
              <a:rPr lang="ko-KR" altLang="en-US" sz="2800" dirty="0" err="1"/>
              <a:t>커밋트리를</a:t>
            </a:r>
            <a:r>
              <a:rPr lang="ko-KR" altLang="en-US" sz="2800" dirty="0"/>
              <a:t> 더 깔끔하게 만들 수 있지만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이전의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히스토리를 건드리게 되므로 주의해서 사용하여야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커밋을</a:t>
            </a:r>
            <a:r>
              <a:rPr lang="ko-KR" altLang="en-US" dirty="0"/>
              <a:t> 그대로 </a:t>
            </a:r>
            <a:r>
              <a:rPr lang="ko-KR" altLang="en-US" dirty="0" err="1"/>
              <a:t>사용하는것이</a:t>
            </a:r>
            <a:r>
              <a:rPr lang="ko-KR" altLang="en-US" dirty="0"/>
              <a:t> 아니라 같은 내용의 새로운 </a:t>
            </a:r>
            <a:r>
              <a:rPr lang="ko-KR" altLang="en-US" dirty="0" err="1"/>
              <a:t>커밋을</a:t>
            </a:r>
            <a:r>
              <a:rPr lang="ko-KR" altLang="en-US" dirty="0"/>
              <a:t> 덧붙이는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https://techblog.woowahan.com/2553/</a:t>
            </a:r>
            <a:r>
              <a:rPr lang="en-US" altLang="ko-KR" dirty="0"/>
              <a:t> (rebase</a:t>
            </a:r>
            <a:r>
              <a:rPr lang="ko-KR" altLang="en-US" dirty="0"/>
              <a:t> 장점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2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2B816-C700-43EA-A100-2C1CF5D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Merge &amp; 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EE167-4973-40AD-A3A2-1CB65D71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3276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Merge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작업한 로그를 그대로 남길 수 있지만 다소 지저분할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로그를 합치는 </a:t>
            </a:r>
            <a:r>
              <a:rPr lang="en-US" altLang="ko-KR" sz="2400" dirty="0"/>
              <a:t>squash</a:t>
            </a:r>
            <a:r>
              <a:rPr lang="ko-KR" altLang="en-US" sz="2400" dirty="0"/>
              <a:t>를 사용하면 </a:t>
            </a:r>
            <a:r>
              <a:rPr lang="en-US" altLang="ko-KR" sz="2400" dirty="0"/>
              <a:t>merge</a:t>
            </a:r>
            <a:r>
              <a:rPr lang="ko-KR" altLang="en-US" sz="2400" dirty="0"/>
              <a:t> 로그를 없애 비교적 깔끔하게 정리할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하지만 </a:t>
            </a:r>
            <a:r>
              <a:rPr lang="en-US" altLang="ko-KR" sz="2400" dirty="0"/>
              <a:t>squash</a:t>
            </a:r>
            <a:r>
              <a:rPr lang="ko-KR" altLang="en-US" sz="2400" dirty="0"/>
              <a:t>도 </a:t>
            </a:r>
            <a:r>
              <a:rPr lang="en-US" altLang="ko-KR" sz="2400" dirty="0"/>
              <a:t>rebase</a:t>
            </a:r>
            <a:r>
              <a:rPr lang="ko-KR" altLang="en-US" sz="2400" dirty="0"/>
              <a:t> 명령어의 옵션</a:t>
            </a:r>
            <a:r>
              <a:rPr lang="en-US" altLang="ko-KR" sz="2400" dirty="0"/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D63EE43-FC3E-44E5-BBCC-C0CE1FA163B5}"/>
              </a:ext>
            </a:extLst>
          </p:cNvPr>
          <p:cNvSpPr txBox="1">
            <a:spLocks/>
          </p:cNvSpPr>
          <p:nvPr/>
        </p:nvSpPr>
        <p:spPr>
          <a:xfrm>
            <a:off x="5670959" y="1825625"/>
            <a:ext cx="53521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Rebase</a:t>
            </a:r>
          </a:p>
          <a:p>
            <a:pPr>
              <a:buFontTx/>
              <a:buChar char="-"/>
            </a:pPr>
            <a:r>
              <a:rPr lang="ko-KR" altLang="en-US" sz="2400" dirty="0"/>
              <a:t>필요한 로그만 정리하여 남길 수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본인의 작업영역 에서만 사용하지 않고</a:t>
            </a:r>
            <a:r>
              <a:rPr lang="en-US" altLang="ko-KR" sz="2400" dirty="0"/>
              <a:t> </a:t>
            </a:r>
            <a:r>
              <a:rPr lang="ko-KR" altLang="en-US" sz="2400" dirty="0"/>
              <a:t>공용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(master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  <a:r>
              <a:rPr lang="ko-KR" altLang="en-US" sz="2400" dirty="0"/>
              <a:t>에서 사용하면 충돌이 일어날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253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578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Git 관리하기</vt:lpstr>
      <vt:lpstr>목차</vt:lpstr>
      <vt:lpstr>1. Git-flow</vt:lpstr>
      <vt:lpstr>PowerPoint 프레젠테이션</vt:lpstr>
      <vt:lpstr>2. Merge &amp; Rebase</vt:lpstr>
      <vt:lpstr>2-1. Merge</vt:lpstr>
      <vt:lpstr>2-1. Merge</vt:lpstr>
      <vt:lpstr>2-2. Rebase</vt:lpstr>
      <vt:lpstr>2-3. Merge &amp; 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History 관리하기</dc:title>
  <dc:creator>swjung</dc:creator>
  <cp:lastModifiedBy>swjung</cp:lastModifiedBy>
  <cp:revision>20</cp:revision>
  <dcterms:created xsi:type="dcterms:W3CDTF">2021-07-05T00:59:46Z</dcterms:created>
  <dcterms:modified xsi:type="dcterms:W3CDTF">2021-07-06T08:20:16Z</dcterms:modified>
</cp:coreProperties>
</file>