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3730F-9683-81D2-DBC2-C77B7F7F0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E0C2D-234A-0E0F-F609-117EC705B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6474B-52BD-AB55-E9A0-E99A6FF1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921-FCFF-4867-BA62-9F9B785327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40D8C-F25F-5EBB-29A5-B9843E45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7E64E-834D-F34F-6DB4-7F1A34F7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6AFD-22D7-4F61-976D-A02C1FEF5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9F126-CD79-62C1-1283-32E2DD45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EC5A41-27AE-5ACD-92B5-92F204012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6154B-6333-1238-F1C6-84A42AAE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921-FCFF-4867-BA62-9F9B785327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7F505B-D1BF-7DF4-268B-D6CD974C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9A876-E6B5-448A-9ACE-BA6B615F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6AFD-22D7-4F61-976D-A02C1FEF5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9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799DD4-9770-0218-1813-7A3955091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28B667-FE62-5315-FDB7-A3DF3FE9B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93F2F-BC6A-2E47-B7A1-FEC9B5B8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921-FCFF-4867-BA62-9F9B785327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AE145-39FE-835B-6899-79B6F9FE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63890F-FFF1-8FB7-3562-F5E6C7FB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6AFD-22D7-4F61-976D-A02C1FEF5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6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03220-96BA-0022-AE57-D8D99A9A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F7072-70AD-6EEF-192E-8DD019A8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91280-5DA7-3388-B2A7-CD407DB9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921-FCFF-4867-BA62-9F9B785327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F1DF2-ACF0-4846-EBB8-B43D216C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A2008-0AD8-2889-1A1E-36438326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6AFD-22D7-4F61-976D-A02C1FEF5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5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27EBD-9B98-D772-15E7-87D150AB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61265-C3CC-B055-1CDB-47B1EBE7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35DD0-F653-3E18-3F53-8EFDEE24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921-FCFF-4867-BA62-9F9B785327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34B29-BE43-0823-5334-51BA106D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AA596-C8AD-17D3-D92F-B74F85E2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6AFD-22D7-4F61-976D-A02C1FEF5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00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74A7-EFEB-A574-8EF1-F2362495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567D4-8ADF-C16D-9549-0A90905B0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FCC37D-DA5B-7C64-A055-14D04E574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4E37F-7D91-EDCD-FF1A-44A71682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921-FCFF-4867-BA62-9F9B785327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692E07-BA00-677A-8393-193656ED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17632E-1D97-1BE1-258B-C751774F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6AFD-22D7-4F61-976D-A02C1FEF5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9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E4641-DD1E-F38D-B599-E8831CAA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F0CF53-9F75-D143-DE82-2E4163BEB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631234-9F2F-4D77-AA79-F297E5CE4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C6102B-AC31-7CB8-535D-054AE2A50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858BA1-E5B0-A3A4-D583-B5E308C56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AD5CBA-6533-D549-3071-E6041068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921-FCFF-4867-BA62-9F9B785327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A0162D-CE2E-F17D-ACC2-BEAADC68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34D9B9-AB0A-EE2F-2B3C-E8A29EAB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6AFD-22D7-4F61-976D-A02C1FEF5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13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78ECF-3529-783B-E115-13904077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22043F-74B2-8AB7-9619-4FF7670F5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921-FCFF-4867-BA62-9F9B785327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E37F59-F45C-A453-DF20-9B2CE616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140C2A-F842-AD5B-A9B6-ADBA6088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6AFD-22D7-4F61-976D-A02C1FEF5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0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E34D7-B1AB-BD83-D9DD-8983C016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921-FCFF-4867-BA62-9F9B785327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64C56D-7B55-B119-4DE8-C0B251FD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AAD9B-0C9F-A266-A20D-352BD58B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6AFD-22D7-4F61-976D-A02C1FEF5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0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91B15-670D-2278-E0DE-3E30B370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092B72-FD06-49B8-E1C6-B72890D4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251B68-9A72-D5FB-3B21-6DF71E5CD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C5371-DD9D-9465-BEB0-905BB9CB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921-FCFF-4867-BA62-9F9B785327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594BE1-432E-5525-11C6-4C4DF613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0D62D-F689-E645-0BC1-86FE0F7A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6AFD-22D7-4F61-976D-A02C1FEF5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4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3EFBE-B6B6-0FCA-D265-D66CB26A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4F31A6-0260-5070-0B0B-E000D917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FE7942-CEA2-8D6B-2E7C-1AC222215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78E803-CB81-323B-F567-8E3D8704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921-FCFF-4867-BA62-9F9B785327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DA5049-7862-876E-6897-94A70D71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8C4C4-875B-BD9D-1AE7-85CEF691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6AFD-22D7-4F61-976D-A02C1FEF5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5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D8EB57-AD45-C2E8-E1BE-AE513436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8B8790-09B4-6B9B-57A7-52139CF19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35046-94E8-F52E-4919-A69A4C44D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D921-FCFF-4867-BA62-9F9B785327E0}" type="datetimeFigureOut">
              <a:rPr lang="ko-KR" altLang="en-US" smtClean="0"/>
              <a:t>2022-05-14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05087-55FF-0408-B49E-9ADB9116D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BC7BB-B39F-6681-31F6-58C770C05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66AFD-22D7-4F61-976D-A02C1FEF5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74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웃는 얼굴 3">
            <a:extLst>
              <a:ext uri="{FF2B5EF4-FFF2-40B4-BE49-F238E27FC236}">
                <a16:creationId xmlns:a16="http://schemas.microsoft.com/office/drawing/2014/main" id="{A234D8FE-F2B1-C81C-C9B6-13A18ED14092}"/>
              </a:ext>
            </a:extLst>
          </p:cNvPr>
          <p:cNvSpPr/>
          <p:nvPr/>
        </p:nvSpPr>
        <p:spPr>
          <a:xfrm>
            <a:off x="576474" y="2652855"/>
            <a:ext cx="1064525" cy="917812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63FD20-6853-1598-8305-F2BE520A81E8}"/>
              </a:ext>
            </a:extLst>
          </p:cNvPr>
          <p:cNvSpPr/>
          <p:nvPr/>
        </p:nvSpPr>
        <p:spPr>
          <a:xfrm>
            <a:off x="2485623" y="1849632"/>
            <a:ext cx="1571222" cy="252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기타조회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D492B-CF28-9348-9260-7739CA7F7810}"/>
              </a:ext>
            </a:extLst>
          </p:cNvPr>
          <p:cNvSpPr txBox="1"/>
          <p:nvPr/>
        </p:nvSpPr>
        <p:spPr>
          <a:xfrm>
            <a:off x="709364" y="2238736"/>
            <a:ext cx="95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DA701EF-0384-6FBF-A7E5-AFF013290DBD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1640999" y="3111761"/>
            <a:ext cx="8446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DCED13-B6FB-6ADD-B292-623AE3A550EA}"/>
              </a:ext>
            </a:extLst>
          </p:cNvPr>
          <p:cNvSpPr/>
          <p:nvPr/>
        </p:nvSpPr>
        <p:spPr>
          <a:xfrm>
            <a:off x="4778063" y="1849632"/>
            <a:ext cx="1571222" cy="252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기타재고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0ED9A3-C0C9-AA1F-1A85-EA295DB49F34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4056845" y="3111762"/>
            <a:ext cx="721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D75C89-E3B6-E3A5-5CF0-44EAD6E36E0E}"/>
              </a:ext>
            </a:extLst>
          </p:cNvPr>
          <p:cNvSpPr/>
          <p:nvPr/>
        </p:nvSpPr>
        <p:spPr>
          <a:xfrm>
            <a:off x="7413939" y="1849631"/>
            <a:ext cx="1781576" cy="252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기타재고관리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추가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F3EC7E4-0A45-2D95-AF9C-379EA806A04B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6349285" y="3111761"/>
            <a:ext cx="10646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웃는 얼굴 18">
            <a:extLst>
              <a:ext uri="{FF2B5EF4-FFF2-40B4-BE49-F238E27FC236}">
                <a16:creationId xmlns:a16="http://schemas.microsoft.com/office/drawing/2014/main" id="{77F334FE-0E5D-3D70-B258-DB126A396339}"/>
              </a:ext>
            </a:extLst>
          </p:cNvPr>
          <p:cNvSpPr/>
          <p:nvPr/>
        </p:nvSpPr>
        <p:spPr>
          <a:xfrm>
            <a:off x="10018738" y="2652855"/>
            <a:ext cx="1064525" cy="917812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7DF21E-94F4-8DFF-6E51-ED1D4D8CC52C}"/>
              </a:ext>
            </a:extLst>
          </p:cNvPr>
          <p:cNvSpPr txBox="1"/>
          <p:nvPr/>
        </p:nvSpPr>
        <p:spPr>
          <a:xfrm>
            <a:off x="10130227" y="2210708"/>
            <a:ext cx="95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관리자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3FB6937-1A78-8D29-526A-8320E79E42A3}"/>
              </a:ext>
            </a:extLst>
          </p:cNvPr>
          <p:cNvCxnSpPr>
            <a:cxnSpLocks/>
            <a:stCxn id="19" idx="2"/>
            <a:endCxn id="15" idx="3"/>
          </p:cNvCxnSpPr>
          <p:nvPr/>
        </p:nvCxnSpPr>
        <p:spPr>
          <a:xfrm flipH="1">
            <a:off x="9195515" y="3111761"/>
            <a:ext cx="82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77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 Window</dc:creator>
  <cp:lastModifiedBy>O Window</cp:lastModifiedBy>
  <cp:revision>1</cp:revision>
  <dcterms:created xsi:type="dcterms:W3CDTF">2022-05-14T09:33:49Z</dcterms:created>
  <dcterms:modified xsi:type="dcterms:W3CDTF">2022-05-14T09:36:12Z</dcterms:modified>
</cp:coreProperties>
</file>