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0" r:id="rId2"/>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33" d="100"/>
          <a:sy n="33" d="100"/>
        </p:scale>
        <p:origin x="804" y="-1560"/>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2014-06-08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2014-06-08</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2014-06-08</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8354664"/>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6156790"/>
            <a:ext cx="14897443" cy="776638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5068600"/>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a:t>
            </a:r>
            <a:r>
              <a:rPr lang="en-US" altLang="ko-KR" sz="4400" dirty="0" smtClean="0">
                <a:latin typeface="Times New Roman" panose="02020603050405020304" pitchFamily="18" charset="0"/>
                <a:cs typeface="Times New Roman" panose="02020603050405020304" pitchFamily="18" charset="0"/>
              </a:rPr>
              <a:t>. As shown above, if two nodes from different graphs are connected (e.g. </a:t>
            </a:r>
            <a:r>
              <a:rPr lang="en-US" altLang="ko-KR" sz="4400" dirty="0" smtClean="0">
                <a:latin typeface="Times New Roman" panose="02020603050405020304" pitchFamily="18" charset="0"/>
                <a:cs typeface="Times New Roman" panose="02020603050405020304" pitchFamily="18" charset="0"/>
              </a:rPr>
              <a:t>node 3 of dot &lt;-&gt; node 0, 1 of line), the appropriate value of the array is set by 1 (e.g. row number 3, and column number 0, 1). </a:t>
            </a:r>
            <a:r>
              <a:rPr lang="en-US" altLang="ko-KR" sz="4400" dirty="0" smtClean="0">
                <a:latin typeface="Times New Roman" panose="02020603050405020304" pitchFamily="18" charset="0"/>
                <a:cs typeface="Times New Roman" panose="02020603050405020304" pitchFamily="18" charset="0"/>
              </a:rPr>
              <a:t>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endParaRPr lang="en-US" altLang="ko-KR" sz="4400" b="1" dirty="0" smtClean="0">
              <a:latin typeface="Times New Roman" panose="02020603050405020304" pitchFamily="18" charset="0"/>
              <a:cs typeface="Times New Roman" panose="02020603050405020304" pitchFamily="18" charset="0"/>
            </a:endParaRP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 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769441"/>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as update  </a:t>
            </a: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3150</TotalTime>
  <Words>352</Words>
  <Application>Microsoft Office PowerPoint</Application>
  <PresentationFormat>사용자 지정</PresentationFormat>
  <Paragraphs>21</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FrutigerNextLT Regular</vt:lpstr>
      <vt:lpstr>맑은 고딕</vt:lpstr>
      <vt:lpstr>Arial</vt:lpstr>
      <vt:lpstr>CordiaUPC</vt:lpstr>
      <vt:lpstr>Ebrima</vt:lpstr>
      <vt:lpstr>Times New Roman</vt:lpstr>
      <vt:lpstr>Office 테마</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620</cp:revision>
  <dcterms:created xsi:type="dcterms:W3CDTF">2014-04-03T04:29:44Z</dcterms:created>
  <dcterms:modified xsi:type="dcterms:W3CDTF">2014-06-09T05:08:19Z</dcterms:modified>
</cp:coreProperties>
</file>