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5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8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5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3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09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1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4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1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9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3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0C43B-A0CF-4A0A-A8D2-E4E0B46452F2}" type="datetimeFigureOut">
              <a:rPr lang="ko-KR" altLang="en-US" smtClean="0"/>
              <a:t>2014-06-08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29E1-FC5C-435B-BE6D-C7056189E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2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2893"/>
              </p:ext>
            </p:extLst>
          </p:nvPr>
        </p:nvGraphicFramePr>
        <p:xfrm>
          <a:off x="3236767" y="3106872"/>
          <a:ext cx="594071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76"/>
                <a:gridCol w="1399309"/>
                <a:gridCol w="1686791"/>
                <a:gridCol w="1111827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data #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1, 2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3,</a:t>
                      </a:r>
                      <a:r>
                        <a:rPr lang="en-US" altLang="ko-KR" baseline="0" dirty="0" smtClean="0"/>
                        <a:t>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6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2265218" y="1330031"/>
            <a:ext cx="1558636" cy="47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8395854" y="126768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837218" y="1745667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823853" y="519541"/>
            <a:ext cx="1122220" cy="810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9518072" y="457195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618506" y="2265214"/>
            <a:ext cx="1278084" cy="17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896590" y="2265214"/>
            <a:ext cx="1267692" cy="61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190506" y="2379511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468590" y="220286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736282" y="2821128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1870359" y="457195"/>
            <a:ext cx="1641768" cy="81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452755" y="120533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094517" y="394849"/>
            <a:ext cx="145473" cy="124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6899565" y="1330031"/>
            <a:ext cx="1558636" cy="47798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8458200" y="519541"/>
            <a:ext cx="1122220" cy="81049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7252853" y="2265214"/>
            <a:ext cx="1278084" cy="1766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530937" y="2265214"/>
            <a:ext cx="1267692" cy="6182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6504706" y="457195"/>
            <a:ext cx="1641768" cy="81049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05996" y="95951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047758" y="180195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90459" y="1531014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354290" y="1049476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9471313" y="242542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143747" y="216485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7414" y="196921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4715" y="260291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011" y="649563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914646" y="1293798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5185" y="723940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101686" y="2085149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1610" y="2379511"/>
            <a:ext cx="384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926928"/>
              </p:ext>
            </p:extLst>
          </p:nvPr>
        </p:nvGraphicFramePr>
        <p:xfrm>
          <a:off x="546966" y="3377040"/>
          <a:ext cx="49951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48"/>
                <a:gridCol w="1672936"/>
                <a:gridCol w="981943"/>
                <a:gridCol w="79721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hist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57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Update </a:t>
                      </a:r>
                      <a:r>
                        <a:rPr lang="en-US" altLang="ko-KR" baseline="0" dirty="0" err="1" smtClean="0"/>
                        <a:t>func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1356011" y="4457700"/>
            <a:ext cx="1143000" cy="105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8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104409" y="1028700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331" y="1389556"/>
            <a:ext cx="157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569027" y="2982191"/>
            <a:ext cx="2867891" cy="10910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40107" y="33430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V="1">
            <a:off x="3002973" y="1922318"/>
            <a:ext cx="1369793" cy="1059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51995" y="1832267"/>
            <a:ext cx="188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Data generation</a:t>
            </a:r>
          </a:p>
          <a:p>
            <a:pPr algn="ctr"/>
            <a:r>
              <a:rPr lang="en-US" altLang="ko-KR" dirty="0" smtClean="0"/>
              <a:t>(data.js)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3174" y="727364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148446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22619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476010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629401" y="2202873"/>
            <a:ext cx="872836" cy="872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5" idx="0"/>
            <a:endCxn id="4" idx="2"/>
          </p:cNvCxnSpPr>
          <p:nvPr/>
        </p:nvCxnSpPr>
        <p:spPr>
          <a:xfrm flipV="1">
            <a:off x="3584864" y="1163782"/>
            <a:ext cx="101831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69428" y="1600200"/>
            <a:ext cx="135083" cy="602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4" idx="5"/>
          </p:cNvCxnSpPr>
          <p:nvPr/>
        </p:nvCxnSpPr>
        <p:spPr>
          <a:xfrm flipH="1" flipV="1">
            <a:off x="5348186" y="1472376"/>
            <a:ext cx="491502" cy="730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0"/>
          </p:cNvCxnSpPr>
          <p:nvPr/>
        </p:nvCxnSpPr>
        <p:spPr>
          <a:xfrm flipH="1" flipV="1">
            <a:off x="5476010" y="1163783"/>
            <a:ext cx="1589809" cy="10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3452" y="991086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mainArr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766115" y="1464502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drawing</a:t>
            </a:r>
            <a:br>
              <a:rPr lang="en-US" altLang="ko-KR" sz="1400" dirty="0" smtClean="0"/>
            </a:br>
            <a:r>
              <a:rPr lang="en-US" altLang="ko-KR" sz="1400" dirty="0" smtClean="0"/>
              <a:t>line</a:t>
            </a:r>
            <a:endParaRPr lang="ko-KR" altLang="en-US" sz="1400" dirty="0"/>
          </a:p>
        </p:txBody>
      </p:sp>
      <p:sp>
        <p:nvSpPr>
          <p:cNvPr id="2" name="이등변 삼각형 1"/>
          <p:cNvSpPr/>
          <p:nvPr/>
        </p:nvSpPr>
        <p:spPr>
          <a:xfrm>
            <a:off x="311441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9551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5" idx="4"/>
            <a:endCxn id="3" idx="0"/>
          </p:cNvCxnSpPr>
          <p:nvPr/>
        </p:nvCxnSpPr>
        <p:spPr>
          <a:xfrm>
            <a:off x="358486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3" idx="2"/>
            <a:endCxn id="2" idx="0"/>
          </p:cNvCxnSpPr>
          <p:nvPr/>
        </p:nvCxnSpPr>
        <p:spPr>
          <a:xfrm>
            <a:off x="358486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95360" y="2456995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calc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9536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95360" y="48516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</a:t>
            </a:r>
            <a:endParaRPr lang="ko-KR" altLang="en-US" dirty="0"/>
          </a:p>
        </p:txBody>
      </p:sp>
      <p:sp>
        <p:nvSpPr>
          <p:cNvPr id="30" name="이등변 삼각형 29"/>
          <p:cNvSpPr/>
          <p:nvPr/>
        </p:nvSpPr>
        <p:spPr>
          <a:xfrm>
            <a:off x="4319163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00261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endCxn id="31" idx="0"/>
          </p:cNvCxnSpPr>
          <p:nvPr/>
        </p:nvCxnSpPr>
        <p:spPr>
          <a:xfrm>
            <a:off x="4789609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2"/>
            <a:endCxn id="30" idx="0"/>
          </p:cNvCxnSpPr>
          <p:nvPr/>
        </p:nvCxnSpPr>
        <p:spPr>
          <a:xfrm>
            <a:off x="4789609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105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36" name="이등변 삼각형 35"/>
          <p:cNvSpPr/>
          <p:nvPr/>
        </p:nvSpPr>
        <p:spPr>
          <a:xfrm>
            <a:off x="5502281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83379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endCxn id="37" idx="0"/>
          </p:cNvCxnSpPr>
          <p:nvPr/>
        </p:nvCxnSpPr>
        <p:spPr>
          <a:xfrm>
            <a:off x="5972727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7" idx="2"/>
            <a:endCxn id="36" idx="0"/>
          </p:cNvCxnSpPr>
          <p:nvPr/>
        </p:nvCxnSpPr>
        <p:spPr>
          <a:xfrm>
            <a:off x="5972727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683223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1" name="이등변 삼각형 40"/>
          <p:cNvSpPr/>
          <p:nvPr/>
        </p:nvSpPr>
        <p:spPr>
          <a:xfrm>
            <a:off x="6682148" y="4436297"/>
            <a:ext cx="940891" cy="811113"/>
          </a:xfrm>
          <a:prstGeom prst="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763246" y="3366655"/>
            <a:ext cx="778696" cy="7786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0"/>
          </p:cNvCxnSpPr>
          <p:nvPr/>
        </p:nvCxnSpPr>
        <p:spPr>
          <a:xfrm>
            <a:off x="7152594" y="3075709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42" idx="2"/>
            <a:endCxn id="41" idx="0"/>
          </p:cNvCxnSpPr>
          <p:nvPr/>
        </p:nvCxnSpPr>
        <p:spPr>
          <a:xfrm>
            <a:off x="7152594" y="4145351"/>
            <a:ext cx="0" cy="290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863090" y="35701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axis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075706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27069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65604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641928" y="2066251"/>
            <a:ext cx="1003751" cy="33770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6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 flipV="1">
            <a:off x="1039091" y="1423555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1423555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1984664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1984664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2506814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919721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135861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2221058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92751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62621" y="2634105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441862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68346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610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1054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8805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6177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0487" y="23223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23221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2093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13490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22654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1579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17780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20701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544266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83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/>
          <p:cNvCxnSpPr/>
          <p:nvPr/>
        </p:nvCxnSpPr>
        <p:spPr>
          <a:xfrm flipV="1">
            <a:off x="1039091" y="998817"/>
            <a:ext cx="945573" cy="5611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984664" y="998817"/>
            <a:ext cx="374072" cy="86244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358736" y="1559926"/>
            <a:ext cx="1070264" cy="30133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429000" y="1559926"/>
            <a:ext cx="627139" cy="76373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28750" y="2082076"/>
            <a:ext cx="1522268" cy="2415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V="1">
            <a:off x="1039091" y="2940622"/>
            <a:ext cx="945573" cy="56110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984664" y="2940622"/>
            <a:ext cx="374072" cy="8624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358736" y="3501731"/>
            <a:ext cx="1070264" cy="30133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29000" y="3501731"/>
            <a:ext cx="627139" cy="76373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428750" y="4023881"/>
            <a:ext cx="1522268" cy="24158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8" y="148329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919721" y="92219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2304184" y="1784636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353666" y="149109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993794" y="2260029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350820" y="2005440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880879" y="2247044"/>
            <a:ext cx="129886" cy="12988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3439" y="1173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39615" y="61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65007" y="1444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62957" y="11812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21269" y="19482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90170" y="1885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61860" y="16571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09891" y="28661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66798" y="37825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09355" y="3096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3506" y="3295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1583" y="35872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10180"/>
              </p:ext>
            </p:extLst>
          </p:nvPr>
        </p:nvGraphicFramePr>
        <p:xfrm>
          <a:off x="5009716" y="692431"/>
          <a:ext cx="3969114" cy="411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519"/>
                <a:gridCol w="661519"/>
                <a:gridCol w="661519"/>
                <a:gridCol w="661519"/>
                <a:gridCol w="661519"/>
                <a:gridCol w="661519"/>
              </a:tblGrid>
              <a:tr h="456882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6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351319" y="6641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998028" y="80958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974148" y="3436564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919721" y="287545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304184" y="3737901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3353666" y="344435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3983403" y="4192512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1350820" y="3958705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2880879" y="4200309"/>
            <a:ext cx="129886" cy="12988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46291"/>
              </p:ext>
            </p:extLst>
          </p:nvPr>
        </p:nvGraphicFramePr>
        <p:xfrm>
          <a:off x="5677209" y="1946997"/>
          <a:ext cx="1622064" cy="178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344"/>
                <a:gridCol w="270344"/>
                <a:gridCol w="270344"/>
                <a:gridCol w="270344"/>
                <a:gridCol w="270344"/>
                <a:gridCol w="270344"/>
              </a:tblGrid>
              <a:tr h="197813">
                <a:tc>
                  <a:txBody>
                    <a:bodyPr/>
                    <a:lstStyle/>
                    <a:p>
                      <a:pPr algn="ctr" latinLnBrk="1"/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7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ko-KR" altLang="en-US" sz="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18688" marR="118688" marT="59344" marB="59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98923"/>
              </p:ext>
            </p:extLst>
          </p:nvPr>
        </p:nvGraphicFramePr>
        <p:xfrm>
          <a:off x="729521" y="2637559"/>
          <a:ext cx="31426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  <a:gridCol w="392834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6745" y="2961409"/>
            <a:ext cx="2648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(1: selected, 0: unselected)</a:t>
            </a:r>
            <a:endParaRPr lang="ko-KR" altLang="en-US" sz="1600" dirty="0"/>
          </a:p>
        </p:txBody>
      </p:sp>
      <p:sp>
        <p:nvSpPr>
          <p:cNvPr id="7" name="곱셈 기호 6"/>
          <p:cNvSpPr/>
          <p:nvPr/>
        </p:nvSpPr>
        <p:spPr>
          <a:xfrm>
            <a:off x="4010891" y="2088573"/>
            <a:ext cx="1444336" cy="1444336"/>
          </a:xfrm>
          <a:prstGeom prst="mathMultiply">
            <a:avLst>
              <a:gd name="adj1" fmla="val 120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4440" y="3782291"/>
            <a:ext cx="2166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&lt;Relationship Array&gt;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77583"/>
              </p:ext>
            </p:extLst>
          </p:nvPr>
        </p:nvGraphicFramePr>
        <p:xfrm>
          <a:off x="8959128" y="2635827"/>
          <a:ext cx="211758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17"/>
                <a:gridCol w="423517"/>
                <a:gridCol w="423517"/>
                <a:gridCol w="423517"/>
                <a:gridCol w="423517"/>
              </a:tblGrid>
              <a:tr h="254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09962" y="2088573"/>
            <a:ext cx="138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Dot update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09630" y="2088573"/>
            <a:ext cx="142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Line update</a:t>
            </a:r>
            <a:endParaRPr lang="ko-KR" altLang="en-US" dirty="0"/>
          </a:p>
        </p:txBody>
      </p:sp>
      <p:sp>
        <p:nvSpPr>
          <p:cNvPr id="13" name="등호 12"/>
          <p:cNvSpPr/>
          <p:nvPr/>
        </p:nvSpPr>
        <p:spPr>
          <a:xfrm>
            <a:off x="7439891" y="2457905"/>
            <a:ext cx="1278082" cy="57624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7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278</Words>
  <Application>Microsoft Office PowerPoint</Application>
  <PresentationFormat>와이드스크린</PresentationFormat>
  <Paragraphs>238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ChungHa</dc:creator>
  <cp:lastModifiedBy>ChungHa</cp:lastModifiedBy>
  <cp:revision>17</cp:revision>
  <dcterms:created xsi:type="dcterms:W3CDTF">2014-05-27T13:44:39Z</dcterms:created>
  <dcterms:modified xsi:type="dcterms:W3CDTF">2014-06-09T04:49:39Z</dcterms:modified>
</cp:coreProperties>
</file>