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70" r:id="rId2"/>
    <p:sldId id="271" r:id="rId3"/>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25" d="100"/>
          <a:sy n="25" d="100"/>
        </p:scale>
        <p:origin x="774" y="-2874"/>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2014-06-12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2014-06-12</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2014-06-12</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a:t>
            </a:r>
            <a:r>
              <a:rPr lang="en-US" altLang="ko-KR" sz="4400" dirty="0" smtClean="0">
                <a:latin typeface="Times New Roman" panose="02020603050405020304" pitchFamily="18" charset="0"/>
                <a:cs typeface="Times New Roman" panose="02020603050405020304" pitchFamily="18" charset="0"/>
              </a:rPr>
              <a:t>is the first package that implements linked graphs using HTML canvas and </a:t>
            </a:r>
            <a:r>
              <a:rPr lang="en-US" altLang="ko-KR" sz="4400" dirty="0" smtClean="0">
                <a:latin typeface="Times New Roman" panose="02020603050405020304" pitchFamily="18" charset="0"/>
                <a:cs typeface="Times New Roman" panose="02020603050405020304" pitchFamily="18" charset="0"/>
              </a:rPr>
              <a:t>JavaScript and </a:t>
            </a:r>
            <a:r>
              <a:rPr lang="en-US" altLang="ko-KR" sz="4400" dirty="0" smtClean="0">
                <a:latin typeface="Times New Roman" panose="02020603050405020304" pitchFamily="18" charset="0"/>
                <a:cs typeface="Times New Roman" panose="02020603050405020304" pitchFamily="18" charset="0"/>
              </a:rPr>
              <a:t>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a:t>
            </a:r>
            <a:r>
              <a:rPr lang="en-US" altLang="ko-KR" sz="4400" dirty="0" smtClean="0">
                <a:latin typeface="Times New Roman" panose="02020603050405020304" pitchFamily="18" charset="0"/>
                <a:cs typeface="Times New Roman" panose="02020603050405020304" pitchFamily="18" charset="0"/>
              </a:rPr>
              <a:t>,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t>
            </a:r>
            <a:r>
              <a:rPr lang="en-US" altLang="ko-KR" sz="4400" dirty="0" smtClean="0">
                <a:latin typeface="Times New Roman" panose="02020603050405020304" pitchFamily="18" charset="0"/>
                <a:cs typeface="Times New Roman" panose="02020603050405020304" pitchFamily="18" charset="0"/>
              </a:rPr>
              <a:t>can </a:t>
            </a:r>
            <a:r>
              <a:rPr lang="en-US" altLang="ko-KR" sz="4400" dirty="0" smtClean="0">
                <a:latin typeface="Times New Roman" panose="02020603050405020304" pitchFamily="18" charset="0"/>
                <a:cs typeface="Times New Roman" panose="02020603050405020304" pitchFamily="18" charset="0"/>
              </a:rPr>
              <a:t>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3379</TotalTime>
  <Words>709</Words>
  <Application>Microsoft Office PowerPoint</Application>
  <PresentationFormat>사용자 지정</PresentationFormat>
  <Paragraphs>56</Paragraphs>
  <Slides>2</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vt:i4>
      </vt:variant>
    </vt:vector>
  </HeadingPairs>
  <TitlesOfParts>
    <vt:vector size="9" baseType="lpstr">
      <vt:lpstr>FrutigerNextLT Regular</vt:lpstr>
      <vt:lpstr>맑은 고딕</vt:lpstr>
      <vt:lpstr>Arial</vt:lpstr>
      <vt:lpstr>CordiaUPC</vt:lpstr>
      <vt:lpstr>Ebrima</vt:lpstr>
      <vt:lpstr>Times New Roman</vt:lpstr>
      <vt:lpstr>Office 테마</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635</cp:revision>
  <dcterms:created xsi:type="dcterms:W3CDTF">2014-04-03T04:29:44Z</dcterms:created>
  <dcterms:modified xsi:type="dcterms:W3CDTF">2014-06-12T13:12:07Z</dcterms:modified>
</cp:coreProperties>
</file>