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70" r:id="rId2"/>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EF2E8"/>
    <a:srgbClr val="FF0000"/>
    <a:srgbClr val="33CC33"/>
    <a:srgbClr val="339933"/>
    <a:srgbClr val="008000"/>
    <a:srgbClr val="CC0000"/>
    <a:srgbClr val="FF9900"/>
    <a:srgbClr val="FF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p:scale>
          <a:sx n="33" d="100"/>
          <a:sy n="33" d="100"/>
        </p:scale>
        <p:origin x="804" y="-2676"/>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2014-06-09</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2014-06-09</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2014-06-09</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 </a:t>
            </a:r>
          </a:p>
          <a:p>
            <a:pPr algn="just"/>
            <a:r>
              <a:rPr lang="en-US" altLang="ko-KR" sz="4400" dirty="0" smtClean="0">
                <a:solidFill>
                  <a:schemeClr val="tx1"/>
                </a:solidFill>
                <a:latin typeface="Times New Roman" panose="02020603050405020304" pitchFamily="18" charset="0"/>
                <a:cs typeface="Times New Roman" panose="02020603050405020304" pitchFamily="18" charset="0"/>
              </a:rPr>
              <a:t>Using JavaScript-based platform can be extended to </a:t>
            </a:r>
            <a:r>
              <a:rPr lang="en-US" altLang="ko-KR" sz="4400" dirty="0" smtClean="0">
                <a:solidFill>
                  <a:schemeClr val="tx1"/>
                </a:solidFill>
                <a:latin typeface="Times New Roman" panose="02020603050405020304" pitchFamily="18" charset="0"/>
                <a:cs typeface="Times New Roman" panose="02020603050405020304" pitchFamily="18" charset="0"/>
              </a:rPr>
              <a:t>provide server-offload to users by </a:t>
            </a:r>
            <a:r>
              <a:rPr lang="en-US" altLang="ko-KR" sz="4400" dirty="0" smtClean="0">
                <a:solidFill>
                  <a:schemeClr val="tx1"/>
                </a:solidFill>
                <a:latin typeface="Times New Roman" panose="02020603050405020304" pitchFamily="18" charset="0"/>
                <a:cs typeface="Times New Roman" panose="02020603050405020304" pitchFamily="18" charset="0"/>
              </a:rPr>
              <a:t>taking advantage </a:t>
            </a:r>
            <a:r>
              <a:rPr lang="en-US" altLang="ko-KR" sz="4400" dirty="0" smtClean="0">
                <a:solidFill>
                  <a:schemeClr val="tx1"/>
                </a:solidFill>
                <a:latin typeface="Times New Roman" panose="02020603050405020304" pitchFamily="18" charset="0"/>
                <a:cs typeface="Times New Roman" panose="02020603050405020304" pitchFamily="18" charset="0"/>
              </a:rPr>
              <a:t>of </a:t>
            </a:r>
            <a:r>
              <a:rPr lang="en-US" altLang="ko-KR" sz="4400" smtClean="0">
                <a:solidFill>
                  <a:schemeClr val="tx1"/>
                </a:solidFill>
                <a:latin typeface="Times New Roman" panose="02020603050405020304" pitchFamily="18" charset="0"/>
                <a:cs typeface="Times New Roman" panose="02020603050405020304" pitchFamily="18" charset="0"/>
              </a:rPr>
              <a:t>Shiny package.</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Tree>
    <p:extLst>
      <p:ext uri="{BB962C8B-B14F-4D97-AF65-F5344CB8AC3E}">
        <p14:creationId xmlns:p14="http://schemas.microsoft.com/office/powerpoint/2010/main" val="1915647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3261</TotalTime>
  <Words>416</Words>
  <Application>Microsoft Office PowerPoint</Application>
  <PresentationFormat>사용자 지정</PresentationFormat>
  <Paragraphs>23</Paragraphs>
  <Slides>1</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FrutigerNextLT Regular</vt:lpstr>
      <vt:lpstr>맑은 고딕</vt:lpstr>
      <vt:lpstr>Arial</vt:lpstr>
      <vt:lpstr>CordiaUPC</vt:lpstr>
      <vt:lpstr>Ebrima</vt:lpstr>
      <vt:lpstr>Times New Roman</vt:lpstr>
      <vt:lpstr>Office 테마</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ChungHa</cp:lastModifiedBy>
  <cp:revision>629</cp:revision>
  <dcterms:created xsi:type="dcterms:W3CDTF">2014-04-03T04:29:44Z</dcterms:created>
  <dcterms:modified xsi:type="dcterms:W3CDTF">2014-06-09T12:50:32Z</dcterms:modified>
</cp:coreProperties>
</file>