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2" r:id="rId2"/>
    <p:sldId id="273" r:id="rId3"/>
    <p:sldId id="270" r:id="rId4"/>
    <p:sldId id="271" r:id="rId5"/>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25" d="100"/>
          <a:sy n="25" d="100"/>
        </p:scale>
        <p:origin x="1602" y="-1410"/>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2014-06-16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2014-06-16</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6" name="그림 55"/>
          <p:cNvPicPr>
            <a:picLocks noChangeAspect="1"/>
          </p:cNvPicPr>
          <p:nvPr/>
        </p:nvPicPr>
        <p:blipFill>
          <a:blip r:embed="rId4"/>
          <a:stretch>
            <a:fillRect/>
          </a:stretch>
        </p:blipFill>
        <p:spPr>
          <a:xfrm>
            <a:off x="617786" y="14214767"/>
            <a:ext cx="12807115" cy="5262657"/>
          </a:xfrm>
          <a:prstGeom prst="rect">
            <a:avLst/>
          </a:prstGeom>
        </p:spPr>
      </p:pic>
      <p:pic>
        <p:nvPicPr>
          <p:cNvPr id="57" name="그림 56"/>
          <p:cNvPicPr>
            <a:picLocks noChangeAspect="1"/>
          </p:cNvPicPr>
          <p:nvPr/>
        </p:nvPicPr>
        <p:blipFill>
          <a:blip r:embed="rId5"/>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6"/>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7"/>
          <a:stretch>
            <a:fillRect/>
          </a:stretch>
        </p:blipFill>
        <p:spPr>
          <a:xfrm>
            <a:off x="16493081" y="13882649"/>
            <a:ext cx="11304682" cy="6962927"/>
          </a:xfrm>
          <a:prstGeom prst="rect">
            <a:avLst/>
          </a:prstGeom>
        </p:spPr>
      </p:pic>
      <p:pic>
        <p:nvPicPr>
          <p:cNvPr id="15" name="그림 14"/>
          <p:cNvPicPr>
            <a:picLocks noChangeAspect="1"/>
          </p:cNvPicPr>
          <p:nvPr/>
        </p:nvPicPr>
        <p:blipFill>
          <a:blip r:embed="rId8"/>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546725176"/>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a:t>
            </a:r>
            <a:r>
              <a:rPr lang="en-US" altLang="ko-KR" sz="3600" b="1" dirty="0" smtClean="0">
                <a:latin typeface="FrutigerNextLT Regular" pitchFamily="18" charset="0"/>
              </a:rPr>
              <a:t>by</a:t>
            </a:r>
            <a:r>
              <a:rPr lang="en-US" altLang="ko-KR" sz="3600" b="1" dirty="0" smtClean="0">
                <a:latin typeface="FrutigerNextLT Regular" pitchFamily="18" charset="0"/>
              </a:rPr>
              <a:t> </a:t>
            </a:r>
            <a:r>
              <a:rPr lang="en-US" altLang="ko-KR" sz="3600" b="1" dirty="0" smtClean="0">
                <a:latin typeface="FrutigerNextLT Regular" pitchFamily="18" charset="0"/>
              </a:rPr>
              <a:t>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113299" y="21130845"/>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789064070"/>
              </p:ext>
            </p:extLst>
          </p:nvPr>
        </p:nvGraphicFramePr>
        <p:xfrm>
          <a:off x="21153523" y="27927618"/>
          <a:ext cx="1983797" cy="1559104"/>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909438644"/>
              </p:ext>
            </p:extLst>
          </p:nvPr>
        </p:nvGraphicFramePr>
        <p:xfrm>
          <a:off x="16427816" y="28618180"/>
          <a:ext cx="3142672" cy="30480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ext uri="{D42A27DB-BD31-4B8C-83A1-F6EECF244321}">
                <p14:modId xmlns:p14="http://schemas.microsoft.com/office/powerpoint/2010/main" val="2104460654"/>
              </p:ext>
            </p:extLst>
          </p:nvPr>
        </p:nvGraphicFramePr>
        <p:xfrm>
          <a:off x="24657423" y="28616448"/>
          <a:ext cx="2117585" cy="304800"/>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13444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4015</TotalTime>
  <Words>1210</Words>
  <Application>Microsoft Office PowerPoint</Application>
  <PresentationFormat>사용자 지정</PresentationFormat>
  <Paragraphs>227</Paragraphs>
  <Slides>4</Slides>
  <Notes>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vt:i4>
      </vt:variant>
    </vt:vector>
  </HeadingPairs>
  <TitlesOfParts>
    <vt:vector size="12" baseType="lpstr">
      <vt:lpstr>Arial Unicode MS</vt:lpstr>
      <vt:lpstr>FrutigerNextLT Regular</vt:lpstr>
      <vt:lpstr>맑은 고딕</vt:lpstr>
      <vt:lpstr>Arial</vt:lpstr>
      <vt:lpstr>CordiaUPC</vt:lpstr>
      <vt:lpstr>Ebrima</vt:lpstr>
      <vt:lpstr>Times New Roman</vt:lpstr>
      <vt:lpstr>Office 테마</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672</cp:revision>
  <dcterms:created xsi:type="dcterms:W3CDTF">2014-04-03T04:29:44Z</dcterms:created>
  <dcterms:modified xsi:type="dcterms:W3CDTF">2014-06-16T08:00:27Z</dcterms:modified>
</cp:coreProperties>
</file>