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E31C-5784-4066-8289-2A90E25CB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B8B97-10D0-442E-990A-3FAE5CB2D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7FD4-5397-457C-BF45-F8CEA057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DC41A-8228-4FC9-8B80-2D3158F1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EA14F-BB2A-4DFF-B24E-5E8FDBC3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7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9217-FD48-4187-9497-6534E631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453CE-11F6-44E8-8E03-DB983A26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104D4-F369-42A9-8CC8-22523F1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3F9BE-08B0-4A52-B0D9-B5967096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1C808-9CC1-41AB-A2EB-26E4C76D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17A23-8EF1-4004-87C4-D1AF6E29C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A098F-66B4-496A-AE49-66A4B587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D6C-CDC8-4FDB-882B-F44EF5E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CAC85-FEBF-4FDF-9307-C17A0E2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1AD53-C3AE-498B-AC9E-FA5D908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6A31A-81A0-4BF5-8686-83F001A1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AD1B8-EBDA-4479-91DF-606EE32C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DBBC3-1D4A-435E-81B8-3CD7A21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698B1-49E9-44FD-A998-E880C5F3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F965-FEAF-4232-9571-929634D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9DD4-EC90-41A2-9268-90F4B8C7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3694D-BD3D-4C88-AEA1-79EF6C73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7FDC7-3247-4E83-994A-A0631CE6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E2C1C-CA8F-41CD-B969-E9E1BFAE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B6400-ACFD-475F-8F1C-3A53B30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0652-AEC8-4B58-AFCE-62E8912B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1595E-A408-4E96-AB11-5C6A72F7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0901A-A3E7-4E1D-A353-0AA4A045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4B266-CB54-4873-8876-E1E258AE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A612E-B1F3-4D2F-818E-A134F86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C0936-1C7D-4FCE-9BA1-1C1BB9C7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8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4E9D-748A-44B7-A72D-BC9FC23B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5F890-03D6-406F-AD8A-458E8CAA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634A1-A81D-4D98-9D05-736F335B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9CC4-EE9C-45B5-83BC-728D29F9B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3658A-D4FC-4ADE-AA98-B0E31E7E2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C88E5-F785-4A75-AD68-3C4F9D1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C44AA4-5196-4896-959E-8F0C111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58FE1-6DFF-48E8-93A1-27C2DCBC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B3C92-E696-4B0F-83C3-84BCAF83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8CF1A-D3C2-4DC8-B026-3C7932E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A340BF-9C2C-4CA3-B098-16B8FD33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CA9D8-F791-4BF6-B0D0-45D1EC4A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8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D5BEC-AFF6-4C57-B6F9-A37E3CAF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3C023-CA4D-4578-BAA1-193CCA74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BF71C-2583-4C7C-8FF0-75FAC32D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C8D25-535F-433A-B90A-EB5F5E3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00270-5AAC-4565-A22B-6B81CB45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5EAA9-C433-422A-B53A-6A0287EE8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ACCF-FD83-4868-BB13-73DCC89B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D5CC1-DFE6-42B0-87C0-1C3AD5CB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0A43B-03F5-457D-8B6E-553AB4AC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4DF9D-15D8-465F-A7E5-08D42EE8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8776A-61F6-4DEE-989E-D7557B512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7F2F2-71EA-4AFB-98AF-5BD18180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A8711-BBA4-41B1-B458-4A13300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624CD-A2B3-496C-882A-5466DD5B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B35B3-338F-4928-8AD9-53C52D8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2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2C294-8D20-4B30-AFF5-B2D9FFE0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00861-A8CB-4A52-A2A3-BB3EC867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1A4B-8DC5-4F47-A401-4B9FA015D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F92D-5BBC-4D83-B57D-50600AB7FBD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6AFDC-087A-43AB-9328-7FE17DDE6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2E845-74FD-4D48-898A-898AFFB7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5CA3-6040-4944-8F13-61C4D1B13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9DD4-58B4-423F-AACE-DDDBF2CF4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CA54E8-5B90-4633-A688-33523C7FA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1712097 </a:t>
            </a:r>
            <a:r>
              <a:rPr lang="ko-KR" altLang="en-US" dirty="0"/>
              <a:t>최종현</a:t>
            </a:r>
          </a:p>
        </p:txBody>
      </p:sp>
    </p:spTree>
    <p:extLst>
      <p:ext uri="{BB962C8B-B14F-4D97-AF65-F5344CB8AC3E}">
        <p14:creationId xmlns:p14="http://schemas.microsoft.com/office/powerpoint/2010/main" val="27417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F6ADD9-9CBA-4D8A-B855-3E123CAC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Home</a:t>
            </a:r>
            <a:endParaRPr lang="ko-KR" alt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650C2-FFB1-4AC2-B525-EFF37A30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11" y="2419739"/>
            <a:ext cx="4128343" cy="41210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게임이나 상품 등을 판매하는 사이트를 컨셉으로 제작했습니다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특정 사이트를 클론 코딩을 하기보다는 기능 구현과 템플릿 느낌을 살리는 방향으로 기획했습니다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상단 메뉴를 템플릿화해서 다른 페이지를 들어가도 같은 메뉴바를 볼 수 있도록 했습니다</a:t>
            </a:r>
            <a:r>
              <a:rPr lang="en-US" altLang="ko-KR" sz="1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7390FA-A758-4099-B7A9-0DA70E591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" r="-1" b="5987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092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78118E70-80D2-4976-BBCD-58B190D3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43" y="144912"/>
            <a:ext cx="7887488" cy="4010932"/>
          </a:xfr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A880F2E-D991-465D-8AEA-14AF25445D13}"/>
              </a:ext>
            </a:extLst>
          </p:cNvPr>
          <p:cNvSpPr txBox="1">
            <a:spLocks/>
          </p:cNvSpPr>
          <p:nvPr/>
        </p:nvSpPr>
        <p:spPr>
          <a:xfrm>
            <a:off x="176169" y="1860421"/>
            <a:ext cx="4128343" cy="412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/>
          </a:p>
          <a:p>
            <a:r>
              <a:rPr lang="ko-KR" altLang="en-US" sz="1600"/>
              <a:t>게시판에 접근하거나 게시물을 읽는 것은 로그인없이 가능합니다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게시물을 작성하거나 수정</a:t>
            </a:r>
            <a:r>
              <a:rPr lang="en-US" altLang="ko-KR" sz="1600"/>
              <a:t>, </a:t>
            </a:r>
            <a:r>
              <a:rPr lang="ko-KR" altLang="en-US" sz="1600"/>
              <a:t>삭제를 하기 위해서는 로그인을 해야 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A08B54E-A03E-4267-A145-5EBB6751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/>
              <a:t>Board</a:t>
            </a:r>
            <a:endParaRPr lang="ko-KR" altLang="en-US" sz="4000" dirty="0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80CBA03D-4C54-4989-8A93-1C49C7AA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7" y="4220499"/>
            <a:ext cx="5458563" cy="2313099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065635C2-25B9-45D6-B907-1D3A8118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92" y="4267154"/>
            <a:ext cx="5530952" cy="23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A880F2E-D991-465D-8AEA-14AF25445D13}"/>
              </a:ext>
            </a:extLst>
          </p:cNvPr>
          <p:cNvSpPr txBox="1">
            <a:spLocks/>
          </p:cNvSpPr>
          <p:nvPr/>
        </p:nvSpPr>
        <p:spPr>
          <a:xfrm>
            <a:off x="176169" y="1860421"/>
            <a:ext cx="4128343" cy="412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r>
              <a:rPr lang="ko-KR" altLang="en-US" sz="1600" dirty="0"/>
              <a:t>스토어에는 상품 목록을 </a:t>
            </a:r>
            <a:r>
              <a:rPr lang="en-US" altLang="ko-KR" sz="1600" dirty="0"/>
              <a:t>List</a:t>
            </a:r>
            <a:r>
              <a:rPr lang="ko-KR" altLang="en-US" sz="1600" dirty="0"/>
              <a:t>로 불러와서 데이터베이스에만 등록하면 자동으로 등록됩니다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구매 버튼을 누르면 </a:t>
            </a:r>
            <a:r>
              <a:rPr lang="en-US" altLang="ko-KR" sz="1600" dirty="0"/>
              <a:t>Sold List</a:t>
            </a:r>
            <a:r>
              <a:rPr lang="ko-KR" altLang="en-US" sz="1600" dirty="0"/>
              <a:t>에 등록되며 데이터베이스에 없는 상품의 경우 </a:t>
            </a:r>
            <a:r>
              <a:rPr lang="en-US" altLang="ko-KR" sz="1600" dirty="0"/>
              <a:t>DB</a:t>
            </a:r>
            <a:r>
              <a:rPr lang="ko-KR" altLang="en-US" sz="1600" dirty="0"/>
              <a:t>에 등록되고 존재할 경우 수량만 증가합니다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환불의 경우 자신의 수량을 줄이고 같은 항목의 판매 수량이 증가합니다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A08B54E-A03E-4267-A145-5EBB6751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Store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0E7E3-1304-481C-B447-129382877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19" y="951722"/>
            <a:ext cx="6675151" cy="47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Spring Boot Project</vt:lpstr>
      <vt:lpstr>Home</vt:lpstr>
      <vt:lpstr>Board</vt:lpstr>
      <vt:lpstr>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Project</dc:title>
  <dc:creator>Choi Jonghyun</dc:creator>
  <cp:lastModifiedBy>Choi Jonghyun</cp:lastModifiedBy>
  <cp:revision>4</cp:revision>
  <dcterms:created xsi:type="dcterms:W3CDTF">2021-06-17T10:42:58Z</dcterms:created>
  <dcterms:modified xsi:type="dcterms:W3CDTF">2021-06-17T11:17:14Z</dcterms:modified>
</cp:coreProperties>
</file>