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8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7413-A0D5-4FBF-97E1-006B12F77A1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1204"/>
              </p:ext>
            </p:extLst>
          </p:nvPr>
        </p:nvGraphicFramePr>
        <p:xfrm>
          <a:off x="1917419" y="2190334"/>
          <a:ext cx="44833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75"/>
                <a:gridCol w="503175"/>
                <a:gridCol w="503175"/>
                <a:gridCol w="503175"/>
                <a:gridCol w="503175"/>
                <a:gridCol w="503175"/>
                <a:gridCol w="503175"/>
                <a:gridCol w="503175"/>
                <a:gridCol w="457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08359" y="1420701"/>
            <a:ext cx="15189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first row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845620" y="1600176"/>
            <a:ext cx="1720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second row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329060" y="1788887"/>
            <a:ext cx="15740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third row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" idx="1"/>
          </p:cNvCxnSpPr>
          <p:nvPr/>
        </p:nvCxnSpPr>
        <p:spPr>
          <a:xfrm rot="10800000" flipV="1">
            <a:off x="2189019" y="1559200"/>
            <a:ext cx="219341" cy="5949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3566952" y="1875505"/>
            <a:ext cx="415498" cy="141838"/>
          </a:xfrm>
          <a:prstGeom prst="bentConnector3">
            <a:avLst>
              <a:gd name="adj1" fmla="val 10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5160410" y="1985522"/>
            <a:ext cx="226787" cy="110515"/>
          </a:xfrm>
          <a:prstGeom prst="bentConnector3">
            <a:avLst>
              <a:gd name="adj1" fmla="val -29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51" y="354035"/>
            <a:ext cx="3076575" cy="272415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899268" y="4127680"/>
            <a:ext cx="399245" cy="502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565966" y="4910070"/>
            <a:ext cx="399245" cy="502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Isosceles Triangle 17"/>
          <p:cNvSpPr/>
          <p:nvPr/>
        </p:nvSpPr>
        <p:spPr>
          <a:xfrm>
            <a:off x="1247841" y="4910070"/>
            <a:ext cx="399245" cy="502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250" y="441101"/>
            <a:ext cx="3133725" cy="2743200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>
          <a:xfrm>
            <a:off x="3300474" y="4127680"/>
            <a:ext cx="399245" cy="502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Isosceles Triangle 19"/>
          <p:cNvSpPr/>
          <p:nvPr/>
        </p:nvSpPr>
        <p:spPr>
          <a:xfrm>
            <a:off x="2967172" y="4910070"/>
            <a:ext cx="399245" cy="502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Isosceles Triangle 20"/>
          <p:cNvSpPr/>
          <p:nvPr/>
        </p:nvSpPr>
        <p:spPr>
          <a:xfrm>
            <a:off x="3649047" y="4910070"/>
            <a:ext cx="399245" cy="502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Isosceles Triangle 22"/>
          <p:cNvSpPr/>
          <p:nvPr/>
        </p:nvSpPr>
        <p:spPr>
          <a:xfrm>
            <a:off x="5732434" y="4127680"/>
            <a:ext cx="399245" cy="502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Isosceles Triangle 23"/>
          <p:cNvSpPr/>
          <p:nvPr/>
        </p:nvSpPr>
        <p:spPr>
          <a:xfrm>
            <a:off x="5399132" y="4910070"/>
            <a:ext cx="399245" cy="502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Isosceles Triangle 24"/>
          <p:cNvSpPr/>
          <p:nvPr/>
        </p:nvSpPr>
        <p:spPr>
          <a:xfrm>
            <a:off x="6081007" y="4910070"/>
            <a:ext cx="399245" cy="502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4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66" y="1219870"/>
            <a:ext cx="3019425" cy="2228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2290762"/>
            <a:ext cx="3028950" cy="227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725" y="3305174"/>
            <a:ext cx="2752725" cy="25241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231009" y="3448720"/>
            <a:ext cx="115051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1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0" y="219275"/>
            <a:ext cx="65246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6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71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65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78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81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71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42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83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047875"/>
            <a:ext cx="6134100" cy="2762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47872" y="3078083"/>
            <a:ext cx="30006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Physical concept of Linked List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47871" y="4477623"/>
            <a:ext cx="30006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Logical concept of Linked List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4816" y="2395230"/>
            <a:ext cx="53514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308671" y="2395230"/>
            <a:ext cx="54900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224052" y="3914612"/>
            <a:ext cx="53514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8308671" y="3914612"/>
            <a:ext cx="54900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8386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81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73" y="1406525"/>
            <a:ext cx="22098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541" y="1104178"/>
            <a:ext cx="24003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45" y="1018453"/>
            <a:ext cx="2438400" cy="1400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268" y="1061316"/>
            <a:ext cx="2400300" cy="141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093" y="2963718"/>
            <a:ext cx="3495675" cy="3276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9937" y="1157234"/>
            <a:ext cx="88517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9506" y="1167238"/>
            <a:ext cx="7657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5904" y="1104178"/>
            <a:ext cx="103409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71783" y="1002622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51412" y="166444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36210" y="1013630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60222" y="2963717"/>
            <a:ext cx="75563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01144" y="2963717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13068" y="1655207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31248" y="167368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328563" y="1664447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01570" y="153518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63226" y="1525945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90663" y="2962555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49813" y="4088991"/>
            <a:ext cx="284623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5855" y="5075765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22784" y="5285100"/>
            <a:ext cx="61975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0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2" y="288203"/>
            <a:ext cx="2343150" cy="94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8" y="2065049"/>
            <a:ext cx="309562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516" y="1584758"/>
            <a:ext cx="3257550" cy="128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459" y="1594283"/>
            <a:ext cx="3238500" cy="12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05" y="3561914"/>
            <a:ext cx="3343275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922" y="3064016"/>
            <a:ext cx="3343275" cy="1257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339" y="3134009"/>
            <a:ext cx="3352800" cy="1209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1697" y="1560224"/>
            <a:ext cx="657225" cy="5048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6579" y="3173122"/>
            <a:ext cx="657225" cy="50482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16222" y="46180"/>
            <a:ext cx="88517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74116" y="56184"/>
            <a:ext cx="7657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08760" y="1280051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24796" y="1280050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31596" y="1356564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52121" y="1803348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2725" y="180065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68589" y="1849528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98361" y="184683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772072" y="193578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64900" y="1942331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01598" y="2896891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56487" y="2795912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37445" y="328491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43780" y="3554166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52459" y="3600346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59146" y="328685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171709" y="2863822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36173" y="335346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57874" y="3355406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125946" y="3404197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47647" y="3406140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73460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1800225"/>
            <a:ext cx="3457575" cy="32575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597236" y="1680197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81074" y="2719288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85693" y="3859983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14" y="1431902"/>
            <a:ext cx="6648450" cy="3762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73003" y="2264921"/>
            <a:ext cx="7598535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To change infix notation to postfix notation,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. use the precedence of operator: '(' : 0, +-: 1, */ : 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2. If meeting '(', push operand from stack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3. If meeting ')', add element to the result until </a:t>
            </a:r>
            <a:r>
              <a:rPr lang="en-US" altLang="ko-KR" dirty="0" smtClean="0">
                <a:latin typeface="Consolas" panose="020B0609020204030204" pitchFamily="49" charset="0"/>
              </a:rPr>
              <a:t>getting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'(', </a:t>
            </a:r>
            <a:r>
              <a:rPr lang="en-US" altLang="ko-KR" dirty="0">
                <a:latin typeface="Consolas" panose="020B0609020204030204" pitchFamily="49" charset="0"/>
              </a:rPr>
              <a:t>and throw away '('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4. If meeting operator, pop and add the element to the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result </a:t>
            </a:r>
            <a:r>
              <a:rPr lang="en-US" altLang="ko-KR" dirty="0">
                <a:latin typeface="Consolas" panose="020B0609020204030204" pitchFamily="49" charset="0"/>
              </a:rPr>
              <a:t>until getting lower operator, and throw away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itself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5. add operands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6. When all input is complete, pop the rest all operators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and </a:t>
            </a:r>
            <a:r>
              <a:rPr lang="en-US" altLang="ko-KR" dirty="0">
                <a:latin typeface="Consolas" panose="020B0609020204030204" pitchFamily="49" charset="0"/>
              </a:rPr>
              <a:t>add them to the result.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7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571625"/>
            <a:ext cx="6134100" cy="3714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89679" y="2551836"/>
            <a:ext cx="4911144" cy="23421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To calculate </a:t>
            </a:r>
            <a:r>
              <a:rPr lang="en-US" altLang="ko-KR" dirty="0" smtClean="0">
                <a:latin typeface="Consolas" panose="020B0609020204030204" pitchFamily="49" charset="0"/>
              </a:rPr>
              <a:t>the </a:t>
            </a:r>
            <a:r>
              <a:rPr lang="en-US" altLang="ko-KR" dirty="0">
                <a:latin typeface="Consolas" panose="020B0609020204030204" pitchFamily="49" charset="0"/>
              </a:rPr>
              <a:t>postfix,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1. Push </a:t>
            </a:r>
            <a:r>
              <a:rPr lang="en-US" altLang="ko-KR" dirty="0">
                <a:latin typeface="Consolas" panose="020B0609020204030204" pitchFamily="49" charset="0"/>
              </a:rPr>
              <a:t>the operator from stack </a:t>
            </a:r>
            <a:r>
              <a:rPr lang="en-US" altLang="ko-KR" dirty="0" smtClean="0">
                <a:latin typeface="Consolas" panose="020B0609020204030204" pitchFamily="49" charset="0"/>
              </a:rPr>
              <a:t>when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meeting </a:t>
            </a:r>
            <a:r>
              <a:rPr lang="en-US" altLang="ko-KR" dirty="0">
                <a:latin typeface="Consolas" panose="020B0609020204030204" pitchFamily="49" charset="0"/>
              </a:rPr>
              <a:t>operand.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2. </a:t>
            </a:r>
            <a:r>
              <a:rPr lang="en-US" altLang="ko-KR" dirty="0" smtClean="0">
                <a:latin typeface="Consolas" panose="020B0609020204030204" pitchFamily="49" charset="0"/>
              </a:rPr>
              <a:t>Pop </a:t>
            </a:r>
            <a:r>
              <a:rPr lang="en-US" altLang="ko-KR" dirty="0">
                <a:latin typeface="Consolas" panose="020B0609020204030204" pitchFamily="49" charset="0"/>
              </a:rPr>
              <a:t>two times operator, operate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two </a:t>
            </a:r>
            <a:r>
              <a:rPr lang="en-US" altLang="ko-KR" dirty="0">
                <a:latin typeface="Consolas" panose="020B0609020204030204" pitchFamily="49" charset="0"/>
              </a:rPr>
              <a:t>values, and push the result in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stack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3. </a:t>
            </a:r>
            <a:r>
              <a:rPr lang="en-US" altLang="ko-KR" dirty="0" smtClean="0">
                <a:latin typeface="Consolas" panose="020B0609020204030204" pitchFamily="49" charset="0"/>
              </a:rPr>
              <a:t>Last one remaining in </a:t>
            </a:r>
            <a:r>
              <a:rPr lang="en-US" altLang="ko-KR" dirty="0">
                <a:latin typeface="Consolas" panose="020B0609020204030204" pitchFamily="49" charset="0"/>
              </a:rPr>
              <a:t>stack is the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final </a:t>
            </a:r>
            <a:r>
              <a:rPr lang="en-US" altLang="ko-KR" dirty="0">
                <a:latin typeface="Consolas" panose="020B0609020204030204" pitchFamily="49" charset="0"/>
              </a:rPr>
              <a:t>result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290762"/>
            <a:ext cx="3657600" cy="2276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5249" y="2290762"/>
            <a:ext cx="100390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11" y="764347"/>
            <a:ext cx="32099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3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5249" y="2290762"/>
            <a:ext cx="100390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48" y="1219199"/>
            <a:ext cx="1295400" cy="2143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00271" y="1701831"/>
            <a:ext cx="9573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856" y="1219199"/>
            <a:ext cx="81136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Start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6524" y="1640047"/>
            <a:ext cx="692985" cy="3175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6524" y="2385728"/>
            <a:ext cx="6697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effectLst/>
                <a:latin typeface="Consolas" panose="020B0609020204030204" pitchFamily="49" charset="0"/>
              </a:rPr>
              <a:t>End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2289" y="1637436"/>
            <a:ext cx="692985" cy="3175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ko-KR" sz="1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452" y="1777049"/>
            <a:ext cx="3943350" cy="3543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15944" y="1637436"/>
            <a:ext cx="1803042" cy="1117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47019" y="1735087"/>
            <a:ext cx="120112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onsolas" panose="020B0609020204030204" pitchFamily="49" charset="0"/>
              </a:rPr>
              <a:t>Start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95634" y="5151887"/>
            <a:ext cx="120112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onsolas" panose="020B0609020204030204" pitchFamily="49" charset="0"/>
              </a:rPr>
              <a:t>End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5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255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42</cp:revision>
  <dcterms:created xsi:type="dcterms:W3CDTF">2017-11-02T15:36:02Z</dcterms:created>
  <dcterms:modified xsi:type="dcterms:W3CDTF">2017-11-06T22:10:06Z</dcterms:modified>
</cp:coreProperties>
</file>