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1E3F3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5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7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7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3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2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B9C48-C233-4483-AD38-2939CA6FFD4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72AD-3B1E-4567-BCA1-802E83AB2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8963" y="1674254"/>
            <a:ext cx="4958366" cy="29750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3938789" y="2240924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49036" y="2283859"/>
            <a:ext cx="1264277" cy="4013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Non-UI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30402" y="2286002"/>
            <a:ext cx="113548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38788" y="2794719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 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67764" y="3416125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38788" y="4037531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30401" y="2839797"/>
            <a:ext cx="113548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30400" y="3416125"/>
            <a:ext cx="113548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9383" y="4060069"/>
            <a:ext cx="113548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49043" y="2829063"/>
            <a:ext cx="1264277" cy="4013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 Non-UI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49042" y="3405391"/>
            <a:ext cx="1264277" cy="4013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Non-UI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57633" y="3994600"/>
            <a:ext cx="1264277" cy="4013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0566" y="1264209"/>
            <a:ext cx="214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omponent </a:t>
            </a:r>
            <a:r>
              <a:rPr lang="en-US" altLang="ko-KR" dirty="0" smtClean="0"/>
              <a:t>Pool</a:t>
            </a:r>
            <a:endParaRPr lang="ko-KR" altLang="en-US" dirty="0"/>
          </a:p>
        </p:txBody>
      </p:sp>
      <p:grpSp>
        <p:nvGrpSpPr>
          <p:cNvPr id="58" name="WebBrowser"/>
          <p:cNvGrpSpPr/>
          <p:nvPr>
            <p:custDataLst>
              <p:custData r:id="rId1"/>
            </p:custDataLst>
          </p:nvPr>
        </p:nvGrpSpPr>
        <p:grpSpPr>
          <a:xfrm>
            <a:off x="341924" y="1674254"/>
            <a:ext cx="3189621" cy="2975020"/>
            <a:chOff x="0" y="0"/>
            <a:chExt cx="9144000" cy="6858000"/>
          </a:xfrm>
        </p:grpSpPr>
        <p:sp>
          <p:nvSpPr>
            <p:cNvPr id="5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eft Arrow 8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Right Arrow 8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Group 6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94" name="Rounded Rectangle 93"/>
          <p:cNvSpPr/>
          <p:nvPr/>
        </p:nvSpPr>
        <p:spPr>
          <a:xfrm>
            <a:off x="597796" y="2207092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396276" y="2805451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454229" y="3461203"/>
            <a:ext cx="113548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259712" y="4085991"/>
            <a:ext cx="113548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10" idx="1"/>
          </p:cNvCxnSpPr>
          <p:nvPr/>
        </p:nvCxnSpPr>
        <p:spPr>
          <a:xfrm flipH="1" flipV="1">
            <a:off x="1743427" y="2453425"/>
            <a:ext cx="21953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2" idx="1"/>
            <a:endCxn id="96" idx="3"/>
          </p:cNvCxnSpPr>
          <p:nvPr/>
        </p:nvCxnSpPr>
        <p:spPr>
          <a:xfrm flipH="1">
            <a:off x="2589716" y="2475965"/>
            <a:ext cx="2940686" cy="1175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95" idx="3"/>
          </p:cNvCxnSpPr>
          <p:nvPr/>
        </p:nvCxnSpPr>
        <p:spPr>
          <a:xfrm flipH="1" flipV="1">
            <a:off x="2531763" y="3017953"/>
            <a:ext cx="1440406" cy="618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6" idx="1"/>
            <a:endCxn id="97" idx="3"/>
          </p:cNvCxnSpPr>
          <p:nvPr/>
        </p:nvCxnSpPr>
        <p:spPr>
          <a:xfrm flipH="1">
            <a:off x="3395199" y="3029760"/>
            <a:ext cx="2135202" cy="1246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9199808" y="2283856"/>
            <a:ext cx="1264277" cy="4013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Non-UI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9232004" y="2886553"/>
            <a:ext cx="1199883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9219125" y="3467784"/>
            <a:ext cx="126427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9232004" y="4036111"/>
            <a:ext cx="1264277" cy="4013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Non-UI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stCxn id="110" idx="2"/>
            <a:endCxn id="111" idx="0"/>
          </p:cNvCxnSpPr>
          <p:nvPr/>
        </p:nvCxnSpPr>
        <p:spPr>
          <a:xfrm flipH="1">
            <a:off x="9831946" y="2685247"/>
            <a:ext cx="1" cy="20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11" idx="1"/>
            <a:endCxn id="113" idx="1"/>
          </p:cNvCxnSpPr>
          <p:nvPr/>
        </p:nvCxnSpPr>
        <p:spPr>
          <a:xfrm rot="10800000" flipV="1">
            <a:off x="9232004" y="3076515"/>
            <a:ext cx="12700" cy="116029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1" idx="3"/>
            <a:endCxn id="112" idx="3"/>
          </p:cNvCxnSpPr>
          <p:nvPr/>
        </p:nvCxnSpPr>
        <p:spPr>
          <a:xfrm>
            <a:off x="10431887" y="3076516"/>
            <a:ext cx="51515" cy="581231"/>
          </a:xfrm>
          <a:prstGeom prst="bentConnector3">
            <a:avLst>
              <a:gd name="adj1" fmla="val 543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2" idx="2"/>
            <a:endCxn id="113" idx="0"/>
          </p:cNvCxnSpPr>
          <p:nvPr/>
        </p:nvCxnSpPr>
        <p:spPr>
          <a:xfrm>
            <a:off x="9851264" y="3847709"/>
            <a:ext cx="12879" cy="18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3" idx="2"/>
            <a:endCxn id="129" idx="0"/>
          </p:cNvCxnSpPr>
          <p:nvPr/>
        </p:nvCxnSpPr>
        <p:spPr>
          <a:xfrm>
            <a:off x="9864143" y="4437502"/>
            <a:ext cx="3072" cy="1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Off-page Connector 127"/>
          <p:cNvSpPr/>
          <p:nvPr/>
        </p:nvSpPr>
        <p:spPr>
          <a:xfrm>
            <a:off x="9692425" y="1844238"/>
            <a:ext cx="256503" cy="25705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</a:t>
            </a:r>
            <a:endParaRPr lang="ko-KR" altLang="en-US" sz="1400" dirty="0"/>
          </a:p>
        </p:txBody>
      </p:sp>
      <p:sp>
        <p:nvSpPr>
          <p:cNvPr id="129" name="Flowchart: Connector 128"/>
          <p:cNvSpPr/>
          <p:nvPr/>
        </p:nvSpPr>
        <p:spPr>
          <a:xfrm>
            <a:off x="9728913" y="4617367"/>
            <a:ext cx="276604" cy="2766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</a:t>
            </a:r>
            <a:endParaRPr lang="ko-KR" altLang="en-US" sz="1400" dirty="0"/>
          </a:p>
        </p:txBody>
      </p:sp>
      <p:cxnSp>
        <p:nvCxnSpPr>
          <p:cNvPr id="130" name="Straight Arrow Connector 129"/>
          <p:cNvCxnSpPr>
            <a:stCxn id="128" idx="2"/>
            <a:endCxn id="110" idx="0"/>
          </p:cNvCxnSpPr>
          <p:nvPr/>
        </p:nvCxnSpPr>
        <p:spPr>
          <a:xfrm>
            <a:off x="9820677" y="2101292"/>
            <a:ext cx="11270" cy="18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1" idx="3"/>
            <a:endCxn id="110" idx="1"/>
          </p:cNvCxnSpPr>
          <p:nvPr/>
        </p:nvCxnSpPr>
        <p:spPr>
          <a:xfrm flipV="1">
            <a:off x="8313313" y="2484552"/>
            <a:ext cx="88649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310182" y="3636697"/>
            <a:ext cx="985681" cy="537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6694870" y="3029758"/>
            <a:ext cx="2549834" cy="24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678766" y="3629766"/>
            <a:ext cx="2540359" cy="21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8822524" y="1218638"/>
            <a:ext cx="235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Non-UI Application</a:t>
            </a:r>
            <a:endParaRPr lang="ko-KR" alt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1117959" y="1227716"/>
            <a:ext cx="184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UI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84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8963" y="1674254"/>
            <a:ext cx="4958366" cy="29750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3938789" y="2240924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49036" y="2283859"/>
            <a:ext cx="1264277" cy="4013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Non-UI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30402" y="2286002"/>
            <a:ext cx="1135487" cy="379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38788" y="2794719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 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67764" y="3416125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38788" y="4037531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30401" y="2839797"/>
            <a:ext cx="113548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30400" y="3416125"/>
            <a:ext cx="113548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9383" y="4060069"/>
            <a:ext cx="113548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49043" y="2829063"/>
            <a:ext cx="1264277" cy="4013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 Non-UI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49042" y="3405391"/>
            <a:ext cx="1264277" cy="4013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Non-UI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57633" y="3994600"/>
            <a:ext cx="1264277" cy="4013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0566" y="1264209"/>
            <a:ext cx="214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omponent </a:t>
            </a:r>
            <a:r>
              <a:rPr lang="en-US" altLang="ko-KR" dirty="0" smtClean="0"/>
              <a:t>Pool</a:t>
            </a:r>
            <a:endParaRPr lang="ko-KR" altLang="en-US" dirty="0"/>
          </a:p>
        </p:txBody>
      </p:sp>
      <p:grpSp>
        <p:nvGrpSpPr>
          <p:cNvPr id="58" name="WebBrowser"/>
          <p:cNvGrpSpPr/>
          <p:nvPr>
            <p:custDataLst>
              <p:custData r:id="rId1"/>
            </p:custDataLst>
          </p:nvPr>
        </p:nvGrpSpPr>
        <p:grpSpPr>
          <a:xfrm>
            <a:off x="341924" y="1674254"/>
            <a:ext cx="3189621" cy="2975020"/>
            <a:chOff x="0" y="0"/>
            <a:chExt cx="9144000" cy="6858000"/>
          </a:xfrm>
        </p:grpSpPr>
        <p:sp>
          <p:nvSpPr>
            <p:cNvPr id="5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eft Arrow 8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Right Arrow 8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Group 6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94" name="Rounded Rectangle 93"/>
          <p:cNvSpPr/>
          <p:nvPr/>
        </p:nvSpPr>
        <p:spPr>
          <a:xfrm>
            <a:off x="597796" y="2207092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396276" y="2805451"/>
            <a:ext cx="1135487" cy="425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454229" y="3461203"/>
            <a:ext cx="1135487" cy="379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259712" y="4085991"/>
            <a:ext cx="113548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199808" y="2283856"/>
            <a:ext cx="1264277" cy="4013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Non-UI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9232004" y="2886553"/>
            <a:ext cx="1199883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9219125" y="3467784"/>
            <a:ext cx="1264277" cy="3799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Common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9232004" y="4036111"/>
            <a:ext cx="1264277" cy="4013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 Non-UI 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stCxn id="110" idx="2"/>
            <a:endCxn id="111" idx="0"/>
          </p:cNvCxnSpPr>
          <p:nvPr/>
        </p:nvCxnSpPr>
        <p:spPr>
          <a:xfrm flipH="1">
            <a:off x="9831946" y="2685247"/>
            <a:ext cx="1" cy="20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11" idx="1"/>
            <a:endCxn id="113" idx="1"/>
          </p:cNvCxnSpPr>
          <p:nvPr/>
        </p:nvCxnSpPr>
        <p:spPr>
          <a:xfrm rot="10800000" flipV="1">
            <a:off x="9232004" y="3076515"/>
            <a:ext cx="12700" cy="116029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1" idx="3"/>
            <a:endCxn id="112" idx="3"/>
          </p:cNvCxnSpPr>
          <p:nvPr/>
        </p:nvCxnSpPr>
        <p:spPr>
          <a:xfrm>
            <a:off x="10431887" y="3076516"/>
            <a:ext cx="51515" cy="581231"/>
          </a:xfrm>
          <a:prstGeom prst="bentConnector3">
            <a:avLst>
              <a:gd name="adj1" fmla="val 543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2" idx="2"/>
            <a:endCxn id="113" idx="0"/>
          </p:cNvCxnSpPr>
          <p:nvPr/>
        </p:nvCxnSpPr>
        <p:spPr>
          <a:xfrm>
            <a:off x="9851264" y="3847709"/>
            <a:ext cx="12879" cy="18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3" idx="2"/>
            <a:endCxn id="129" idx="0"/>
          </p:cNvCxnSpPr>
          <p:nvPr/>
        </p:nvCxnSpPr>
        <p:spPr>
          <a:xfrm>
            <a:off x="9864143" y="4437502"/>
            <a:ext cx="3072" cy="1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Off-page Connector 127"/>
          <p:cNvSpPr/>
          <p:nvPr/>
        </p:nvSpPr>
        <p:spPr>
          <a:xfrm>
            <a:off x="9692425" y="1844238"/>
            <a:ext cx="256503" cy="25705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</a:t>
            </a:r>
            <a:endParaRPr lang="ko-KR" altLang="en-US" sz="1400" dirty="0"/>
          </a:p>
        </p:txBody>
      </p:sp>
      <p:sp>
        <p:nvSpPr>
          <p:cNvPr id="129" name="Flowchart: Connector 128"/>
          <p:cNvSpPr/>
          <p:nvPr/>
        </p:nvSpPr>
        <p:spPr>
          <a:xfrm>
            <a:off x="9728913" y="4617367"/>
            <a:ext cx="276604" cy="2766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</a:t>
            </a:r>
            <a:endParaRPr lang="ko-KR" altLang="en-US" sz="1400" dirty="0"/>
          </a:p>
        </p:txBody>
      </p:sp>
      <p:cxnSp>
        <p:nvCxnSpPr>
          <p:cNvPr id="130" name="Straight Arrow Connector 129"/>
          <p:cNvCxnSpPr>
            <a:stCxn id="128" idx="2"/>
            <a:endCxn id="110" idx="0"/>
          </p:cNvCxnSpPr>
          <p:nvPr/>
        </p:nvCxnSpPr>
        <p:spPr>
          <a:xfrm>
            <a:off x="9820677" y="2101292"/>
            <a:ext cx="11270" cy="18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8822524" y="1218638"/>
            <a:ext cx="235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Non-UI Application</a:t>
            </a:r>
            <a:endParaRPr lang="ko-KR" alt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1117959" y="1227716"/>
            <a:ext cx="184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UI Application</a:t>
            </a:r>
            <a:endParaRPr lang="ko-KR" altLang="en-US" dirty="0"/>
          </a:p>
        </p:txBody>
      </p:sp>
      <p:sp>
        <p:nvSpPr>
          <p:cNvPr id="2" name="Flowchart: Alternate Process 1"/>
          <p:cNvSpPr/>
          <p:nvPr/>
        </p:nvSpPr>
        <p:spPr>
          <a:xfrm>
            <a:off x="5370491" y="2194213"/>
            <a:ext cx="3094774" cy="587627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1311496" y="3377027"/>
            <a:ext cx="1469086" cy="587627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lowchart: Alternate Process 87"/>
          <p:cNvSpPr/>
          <p:nvPr/>
        </p:nvSpPr>
        <p:spPr>
          <a:xfrm>
            <a:off x="9097402" y="2201471"/>
            <a:ext cx="1469086" cy="587627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6915956" y="2781840"/>
            <a:ext cx="1922" cy="2240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30749" y="5032426"/>
            <a:ext cx="4166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when </a:t>
            </a:r>
            <a:r>
              <a:rPr lang="en-US" altLang="ko-KR" sz="1400" dirty="0" smtClean="0"/>
              <a:t>components </a:t>
            </a:r>
            <a:r>
              <a:rPr lang="ko-KR" altLang="en-US" sz="1400" dirty="0" smtClean="0"/>
              <a:t>chang</a:t>
            </a:r>
            <a:r>
              <a:rPr lang="en-US" altLang="ko-KR" sz="1400" dirty="0" smtClean="0"/>
              <a:t>e, </a:t>
            </a:r>
          </a:p>
          <a:p>
            <a:r>
              <a:rPr lang="en-US" altLang="ko-KR" sz="1400" dirty="0" smtClean="0"/>
              <a:t>application can automatically apply the changes.</a:t>
            </a:r>
            <a:endParaRPr lang="ko-KR" altLang="en-US" sz="1400" dirty="0"/>
          </a:p>
        </p:txBody>
      </p:sp>
      <p:cxnSp>
        <p:nvCxnSpPr>
          <p:cNvPr id="27" name="Elbow Connector 26"/>
          <p:cNvCxnSpPr>
            <a:stCxn id="25" idx="3"/>
            <a:endCxn id="88" idx="3"/>
          </p:cNvCxnSpPr>
          <p:nvPr/>
        </p:nvCxnSpPr>
        <p:spPr>
          <a:xfrm flipV="1">
            <a:off x="9097402" y="2495285"/>
            <a:ext cx="1469086" cy="2798751"/>
          </a:xfrm>
          <a:prstGeom prst="bentConnector3">
            <a:avLst>
              <a:gd name="adj1" fmla="val 1304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1"/>
            <a:endCxn id="87" idx="2"/>
          </p:cNvCxnSpPr>
          <p:nvPr/>
        </p:nvCxnSpPr>
        <p:spPr>
          <a:xfrm rot="10800000">
            <a:off x="2046039" y="3964654"/>
            <a:ext cx="2884710" cy="13293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5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24260" y="1918952"/>
            <a:ext cx="1661375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JSP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NodeJS, Angular, ASP, HTML …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47116" y="1996227"/>
            <a:ext cx="1148366" cy="336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Tag Library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08491" y="1918952"/>
            <a:ext cx="1985492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Servlet, NodeJS, Angular, Java Bean 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608491" y="2998631"/>
            <a:ext cx="1985492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NodeJS, Angular, JMS, Java Bean, Socket 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044746" y="1918951"/>
            <a:ext cx="2253800" cy="19554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EJB</a:t>
            </a:r>
          </a:p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DCOM</a:t>
            </a:r>
          </a:p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BC4J</a:t>
            </a:r>
          </a:p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378818" y="2910062"/>
            <a:ext cx="6552" cy="15202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838683" y="1442434"/>
            <a:ext cx="1" cy="26055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684913" y="1442434"/>
            <a:ext cx="8586" cy="2940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Flowchart: Card 28"/>
          <p:cNvSpPr/>
          <p:nvPr/>
        </p:nvSpPr>
        <p:spPr>
          <a:xfrm>
            <a:off x="2137893" y="1017430"/>
            <a:ext cx="7765961" cy="3554569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405195" y="4047982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UI Component</a:t>
            </a:r>
            <a:endParaRPr lang="ko-KR" alt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480218" y="4048121"/>
            <a:ext cx="481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Non-UI Component</a:t>
            </a:r>
            <a:endParaRPr lang="ko-KR" alt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125342" y="1987640"/>
            <a:ext cx="1078500" cy="18372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Interface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06" name="WebBrowser"/>
          <p:cNvGrpSpPr/>
          <p:nvPr>
            <p:custDataLst>
              <p:custData r:id="rId1"/>
            </p:custDataLst>
          </p:nvPr>
        </p:nvGrpSpPr>
        <p:grpSpPr>
          <a:xfrm>
            <a:off x="817631" y="1881443"/>
            <a:ext cx="779760" cy="478257"/>
            <a:chOff x="0" y="0"/>
            <a:chExt cx="9144000" cy="6858000"/>
          </a:xfrm>
        </p:grpSpPr>
        <p:sp>
          <p:nvSpPr>
            <p:cNvPr id="10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eft Arrow 14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Right Arrow 14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9" name="Group 118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2" name="Straight Connector 13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48" name="Rectangle 147"/>
          <p:cNvSpPr/>
          <p:nvPr/>
        </p:nvSpPr>
        <p:spPr>
          <a:xfrm>
            <a:off x="77273" y="2386842"/>
            <a:ext cx="2019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Browser, Smart phone,</a:t>
            </a:r>
          </a:p>
          <a:p>
            <a:r>
              <a:rPr lang="en-US" altLang="ko-KR" sz="1400" dirty="0" smtClean="0"/>
              <a:t>Tablet …</a:t>
            </a:r>
            <a:endParaRPr lang="ko-KR" altLang="en-US" sz="1400" dirty="0"/>
          </a:p>
        </p:txBody>
      </p:sp>
      <p:sp>
        <p:nvSpPr>
          <p:cNvPr id="150" name="Rectangle 149"/>
          <p:cNvSpPr/>
          <p:nvPr/>
        </p:nvSpPr>
        <p:spPr>
          <a:xfrm>
            <a:off x="2947116" y="1334903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View</a:t>
            </a:r>
            <a:endParaRPr lang="ko-KR" alt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4893333" y="1262997"/>
            <a:ext cx="121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7664592" y="126299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69603" y="193825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UI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1597391" y="2995936"/>
            <a:ext cx="3011100" cy="773277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EAI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7017" y="323243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NON-UI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182873" y="3670474"/>
            <a:ext cx="1024638" cy="399245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Process Computer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Round Diagonal Corner Rectangle 156"/>
          <p:cNvSpPr/>
          <p:nvPr/>
        </p:nvSpPr>
        <p:spPr>
          <a:xfrm>
            <a:off x="1255521" y="3670474"/>
            <a:ext cx="632299" cy="399244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ERP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Round Diagonal Corner Rectangle 157"/>
          <p:cNvSpPr/>
          <p:nvPr/>
        </p:nvSpPr>
        <p:spPr>
          <a:xfrm>
            <a:off x="182872" y="4142727"/>
            <a:ext cx="1704947" cy="399245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Other Systems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Left-Right Arrow 158"/>
          <p:cNvSpPr/>
          <p:nvPr/>
        </p:nvSpPr>
        <p:spPr>
          <a:xfrm>
            <a:off x="1597391" y="2022458"/>
            <a:ext cx="916212" cy="25920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Left-Right Arrow 159"/>
          <p:cNvSpPr/>
          <p:nvPr/>
        </p:nvSpPr>
        <p:spPr>
          <a:xfrm>
            <a:off x="4176079" y="2035125"/>
            <a:ext cx="459906" cy="24653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Left-Right Arrow 160"/>
          <p:cNvSpPr/>
          <p:nvPr/>
        </p:nvSpPr>
        <p:spPr>
          <a:xfrm>
            <a:off x="6272013" y="2679963"/>
            <a:ext cx="912533" cy="47519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Left-Right Arrow 161"/>
          <p:cNvSpPr/>
          <p:nvPr/>
        </p:nvSpPr>
        <p:spPr>
          <a:xfrm>
            <a:off x="9228646" y="2659074"/>
            <a:ext cx="912533" cy="47519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Flowchart: Magnetic Disk 162"/>
          <p:cNvSpPr/>
          <p:nvPr/>
        </p:nvSpPr>
        <p:spPr>
          <a:xfrm>
            <a:off x="10109916" y="1918951"/>
            <a:ext cx="1197735" cy="1955443"/>
          </a:xfrm>
          <a:prstGeom prst="flowChartMagneticDisk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415823" y="2910062"/>
            <a:ext cx="1791795" cy="74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5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7044746" y="1918951"/>
            <a:ext cx="2253800" cy="19554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EJB</a:t>
            </a:r>
          </a:p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DCOM</a:t>
            </a:r>
          </a:p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BC4J</a:t>
            </a:r>
          </a:p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684913" y="1442434"/>
            <a:ext cx="8586" cy="2940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Flowchart: Card 28"/>
          <p:cNvSpPr/>
          <p:nvPr/>
        </p:nvSpPr>
        <p:spPr>
          <a:xfrm>
            <a:off x="2137893" y="1017430"/>
            <a:ext cx="7765961" cy="3554569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Rectangle 102"/>
          <p:cNvSpPr/>
          <p:nvPr/>
        </p:nvSpPr>
        <p:spPr>
          <a:xfrm>
            <a:off x="4480218" y="4048121"/>
            <a:ext cx="246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Non-UI Component</a:t>
            </a:r>
            <a:endParaRPr lang="ko-KR" alt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125342" y="1987640"/>
            <a:ext cx="1078500" cy="18372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Interface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06" name="WebBrowser"/>
          <p:cNvGrpSpPr/>
          <p:nvPr>
            <p:custDataLst>
              <p:custData r:id="rId1"/>
            </p:custDataLst>
          </p:nvPr>
        </p:nvGrpSpPr>
        <p:grpSpPr>
          <a:xfrm>
            <a:off x="817631" y="1881443"/>
            <a:ext cx="779760" cy="478257"/>
            <a:chOff x="0" y="0"/>
            <a:chExt cx="9144000" cy="6858000"/>
          </a:xfrm>
        </p:grpSpPr>
        <p:sp>
          <p:nvSpPr>
            <p:cNvPr id="10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u="sng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5" name="Left Arrow 14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b="1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u="sng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3" name="Right Arrow 14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b="1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</p:grpSp>
        <p:grpSp>
          <p:nvGrpSpPr>
            <p:cNvPr id="1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b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9" name="Group 118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2" name="Straight Connector 13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48" name="Rectangle 147"/>
          <p:cNvSpPr/>
          <p:nvPr/>
        </p:nvSpPr>
        <p:spPr>
          <a:xfrm>
            <a:off x="77273" y="2386842"/>
            <a:ext cx="2019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Browser, Smart phone,</a:t>
            </a:r>
          </a:p>
          <a:p>
            <a:r>
              <a:rPr lang="en-US" altLang="ko-KR" sz="1400" dirty="0" smtClean="0"/>
              <a:t>Tablet …</a:t>
            </a:r>
            <a:endParaRPr lang="ko-KR" alt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7664592" y="126299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69603" y="193825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7017" y="323243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NON-UI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182873" y="3670474"/>
            <a:ext cx="1024638" cy="399245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Process Computer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Round Diagonal Corner Rectangle 156"/>
          <p:cNvSpPr/>
          <p:nvPr/>
        </p:nvSpPr>
        <p:spPr>
          <a:xfrm>
            <a:off x="1255521" y="3670474"/>
            <a:ext cx="632299" cy="399244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ERP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Round Diagonal Corner Rectangle 157"/>
          <p:cNvSpPr/>
          <p:nvPr/>
        </p:nvSpPr>
        <p:spPr>
          <a:xfrm>
            <a:off x="182872" y="4142727"/>
            <a:ext cx="1704947" cy="399245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Other Systems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Left-Right Arrow 161"/>
          <p:cNvSpPr/>
          <p:nvPr/>
        </p:nvSpPr>
        <p:spPr>
          <a:xfrm>
            <a:off x="9228646" y="2659074"/>
            <a:ext cx="912533" cy="47519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Flowchart: Magnetic Disk 162"/>
          <p:cNvSpPr/>
          <p:nvPr/>
        </p:nvSpPr>
        <p:spPr>
          <a:xfrm>
            <a:off x="10109916" y="1918951"/>
            <a:ext cx="1197735" cy="1955443"/>
          </a:xfrm>
          <a:prstGeom prst="flowChartMagneticDisk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08491" y="2998631"/>
            <a:ext cx="1985492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NodeJS, Angular, JMS, Java Bean, Socket 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838685" y="1442434"/>
            <a:ext cx="1" cy="3065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5823" y="2910062"/>
            <a:ext cx="1791795" cy="74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2229689" y="1107583"/>
            <a:ext cx="4544598" cy="3400023"/>
          </a:xfrm>
          <a:custGeom>
            <a:avLst/>
            <a:gdLst>
              <a:gd name="connsiteX0" fmla="*/ 0 w 4572000"/>
              <a:gd name="connsiteY0" fmla="*/ 669702 h 3400023"/>
              <a:gd name="connsiteX1" fmla="*/ 51516 w 4572000"/>
              <a:gd name="connsiteY1" fmla="*/ 3400023 h 3400023"/>
              <a:gd name="connsiteX2" fmla="*/ 2073499 w 4572000"/>
              <a:gd name="connsiteY2" fmla="*/ 3361386 h 3400023"/>
              <a:gd name="connsiteX3" fmla="*/ 2073499 w 4572000"/>
              <a:gd name="connsiteY3" fmla="*/ 1725769 h 3400023"/>
              <a:gd name="connsiteX4" fmla="*/ 4559121 w 4572000"/>
              <a:gd name="connsiteY4" fmla="*/ 1790163 h 3400023"/>
              <a:gd name="connsiteX5" fmla="*/ 4572000 w 4572000"/>
              <a:gd name="connsiteY5" fmla="*/ 25758 h 3400023"/>
              <a:gd name="connsiteX6" fmla="*/ 1481071 w 4572000"/>
              <a:gd name="connsiteY6" fmla="*/ 0 h 3400023"/>
              <a:gd name="connsiteX7" fmla="*/ 0 w 4572000"/>
              <a:gd name="connsiteY7" fmla="*/ 669702 h 340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3400023">
                <a:moveTo>
                  <a:pt x="0" y="669702"/>
                </a:moveTo>
                <a:lnTo>
                  <a:pt x="51516" y="3400023"/>
                </a:lnTo>
                <a:lnTo>
                  <a:pt x="2073499" y="3361386"/>
                </a:lnTo>
                <a:lnTo>
                  <a:pt x="2073499" y="1725769"/>
                </a:lnTo>
                <a:lnTo>
                  <a:pt x="4559121" y="1790163"/>
                </a:lnTo>
                <a:lnTo>
                  <a:pt x="4572000" y="25758"/>
                </a:lnTo>
                <a:lnTo>
                  <a:pt x="1481071" y="0"/>
                </a:lnTo>
                <a:lnTo>
                  <a:pt x="0" y="669702"/>
                </a:lnTo>
                <a:close/>
              </a:path>
            </a:pathLst>
          </a:custGeom>
          <a:solidFill>
            <a:srgbClr val="D1E3F3">
              <a:alpha val="83137"/>
            </a:srgbClr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Rectangle 71"/>
          <p:cNvSpPr/>
          <p:nvPr/>
        </p:nvSpPr>
        <p:spPr>
          <a:xfrm>
            <a:off x="2524260" y="1918952"/>
            <a:ext cx="1661375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JSP</a:t>
            </a:r>
          </a:p>
          <a:p>
            <a:endParaRPr lang="en-US" altLang="ko-KR" sz="1400" dirty="0" smtClean="0">
              <a:solidFill>
                <a:schemeClr val="accent2"/>
              </a:solidFill>
            </a:endParaRPr>
          </a:p>
          <a:p>
            <a:r>
              <a:rPr lang="en-US" altLang="ko-KR" sz="1400" dirty="0" smtClean="0">
                <a:solidFill>
                  <a:schemeClr val="accent2"/>
                </a:solidFill>
              </a:rPr>
              <a:t>NodeJS, Angular, ASP, HTML … 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47116" y="1996227"/>
            <a:ext cx="1148366" cy="336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Tag Library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4378818" y="2910062"/>
            <a:ext cx="6552" cy="15202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947116" y="1334903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View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08491" y="1918952"/>
            <a:ext cx="1985492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Servlet, NodeJS, Angular, Java Bean …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93333" y="1262997"/>
            <a:ext cx="121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Controller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9" name="Left-Right Arrow 78"/>
          <p:cNvSpPr/>
          <p:nvPr/>
        </p:nvSpPr>
        <p:spPr>
          <a:xfrm>
            <a:off x="4176079" y="2035125"/>
            <a:ext cx="459906" cy="24653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05195" y="4047982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UI Component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81" name="Left-Right Arrow 80"/>
          <p:cNvSpPr/>
          <p:nvPr/>
        </p:nvSpPr>
        <p:spPr>
          <a:xfrm>
            <a:off x="1597391" y="2995936"/>
            <a:ext cx="3011100" cy="773277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EAI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Left-Right Arrow 81"/>
          <p:cNvSpPr/>
          <p:nvPr/>
        </p:nvSpPr>
        <p:spPr>
          <a:xfrm>
            <a:off x="1597391" y="2022458"/>
            <a:ext cx="916212" cy="25920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29541" y="4084693"/>
            <a:ext cx="246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Common Component</a:t>
            </a:r>
            <a:endParaRPr lang="ko-KR" altLang="en-US" dirty="0"/>
          </a:p>
        </p:txBody>
      </p:sp>
      <p:sp>
        <p:nvSpPr>
          <p:cNvPr id="86" name="Left-Right Arrow 85"/>
          <p:cNvSpPr/>
          <p:nvPr/>
        </p:nvSpPr>
        <p:spPr>
          <a:xfrm>
            <a:off x="6272013" y="2679963"/>
            <a:ext cx="912533" cy="47519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8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>
            <a:off x="9684913" y="1442434"/>
            <a:ext cx="8586" cy="2940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Flowchart: Card 28"/>
          <p:cNvSpPr/>
          <p:nvPr/>
        </p:nvSpPr>
        <p:spPr>
          <a:xfrm>
            <a:off x="2137893" y="1017430"/>
            <a:ext cx="7765961" cy="3554569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WebBrowser"/>
          <p:cNvGrpSpPr/>
          <p:nvPr>
            <p:custDataLst>
              <p:custData r:id="rId1"/>
            </p:custDataLst>
          </p:nvPr>
        </p:nvGrpSpPr>
        <p:grpSpPr>
          <a:xfrm>
            <a:off x="817631" y="1881443"/>
            <a:ext cx="779760" cy="478257"/>
            <a:chOff x="0" y="0"/>
            <a:chExt cx="9144000" cy="6858000"/>
          </a:xfrm>
        </p:grpSpPr>
        <p:sp>
          <p:nvSpPr>
            <p:cNvPr id="10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u="sng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5" name="Left Arrow 14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b="1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u="sng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3" name="Right Arrow 14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b="1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</p:grpSp>
        <p:grpSp>
          <p:nvGrpSpPr>
            <p:cNvPr id="1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b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9" name="Group 118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2" name="Straight Connector 13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48" name="Rectangle 147"/>
          <p:cNvSpPr/>
          <p:nvPr/>
        </p:nvSpPr>
        <p:spPr>
          <a:xfrm>
            <a:off x="77273" y="2386842"/>
            <a:ext cx="2019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Browser, Smart phone,</a:t>
            </a:r>
          </a:p>
          <a:p>
            <a:r>
              <a:rPr lang="en-US" altLang="ko-KR" sz="1400" dirty="0" smtClean="0"/>
              <a:t>Tablet …</a:t>
            </a:r>
            <a:endParaRPr lang="ko-KR" alt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7664592" y="126299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69603" y="193825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Left-Right Arrow 161"/>
          <p:cNvSpPr/>
          <p:nvPr/>
        </p:nvSpPr>
        <p:spPr>
          <a:xfrm>
            <a:off x="9228646" y="2659074"/>
            <a:ext cx="912533" cy="47519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Flowchart: Magnetic Disk 162"/>
          <p:cNvSpPr/>
          <p:nvPr/>
        </p:nvSpPr>
        <p:spPr>
          <a:xfrm>
            <a:off x="10109916" y="1918951"/>
            <a:ext cx="1197735" cy="1955443"/>
          </a:xfrm>
          <a:prstGeom prst="flowChartMagneticDisk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838685" y="1442434"/>
            <a:ext cx="1" cy="3065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5823" y="2910062"/>
            <a:ext cx="1791795" cy="74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524260" y="1918952"/>
            <a:ext cx="1661375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400" b="1" dirty="0" smtClean="0">
                <a:solidFill>
                  <a:schemeClr val="accent2"/>
                </a:solidFill>
              </a:rPr>
              <a:t>REACT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or</a:t>
            </a:r>
          </a:p>
          <a:p>
            <a:r>
              <a:rPr lang="en-US" altLang="ko-KR" sz="1400" b="1" dirty="0" smtClean="0">
                <a:solidFill>
                  <a:schemeClr val="accent2"/>
                </a:solidFill>
              </a:rPr>
              <a:t>Angular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4378818" y="2910062"/>
            <a:ext cx="6552" cy="15202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947116" y="1334903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View</a:t>
            </a:r>
            <a:endParaRPr lang="ko-KR" altLang="en-US" dirty="0"/>
          </a:p>
        </p:txBody>
      </p:sp>
      <p:sp>
        <p:nvSpPr>
          <p:cNvPr id="77" name="Rectangle 76"/>
          <p:cNvSpPr/>
          <p:nvPr/>
        </p:nvSpPr>
        <p:spPr>
          <a:xfrm>
            <a:off x="4608491" y="1918952"/>
            <a:ext cx="1985492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accent2"/>
                </a:solidFill>
              </a:rPr>
              <a:t>NodeJS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93333" y="1262997"/>
            <a:ext cx="121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79" name="Left-Right Arrow 78"/>
          <p:cNvSpPr/>
          <p:nvPr/>
        </p:nvSpPr>
        <p:spPr>
          <a:xfrm>
            <a:off x="4176079" y="2035125"/>
            <a:ext cx="459906" cy="24653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05195" y="4047982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UI Component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82" name="Left-Right Arrow 81"/>
          <p:cNvSpPr/>
          <p:nvPr/>
        </p:nvSpPr>
        <p:spPr>
          <a:xfrm>
            <a:off x="1597391" y="2022458"/>
            <a:ext cx="916212" cy="25920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Left-Right Arrow 85"/>
          <p:cNvSpPr/>
          <p:nvPr/>
        </p:nvSpPr>
        <p:spPr>
          <a:xfrm>
            <a:off x="6272013" y="2679963"/>
            <a:ext cx="912533" cy="47519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84546" y="1923488"/>
            <a:ext cx="1985492" cy="19509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accent2"/>
                </a:solidFill>
              </a:rPr>
              <a:t>NodeJS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29541" y="4084693"/>
            <a:ext cx="246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Common Component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1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7044746" y="1918951"/>
            <a:ext cx="2253800" cy="19554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EJB</a:t>
            </a:r>
          </a:p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DCOM</a:t>
            </a:r>
          </a:p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BC4J</a:t>
            </a:r>
          </a:p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684913" y="1442434"/>
            <a:ext cx="8586" cy="2940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Flowchart: Card 28"/>
          <p:cNvSpPr/>
          <p:nvPr/>
        </p:nvSpPr>
        <p:spPr>
          <a:xfrm>
            <a:off x="2137893" y="1017430"/>
            <a:ext cx="7765961" cy="3554569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104"/>
          <p:cNvSpPr/>
          <p:nvPr/>
        </p:nvSpPr>
        <p:spPr>
          <a:xfrm>
            <a:off x="7125342" y="1987640"/>
            <a:ext cx="1078500" cy="18372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Interface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06" name="WebBrowser"/>
          <p:cNvGrpSpPr/>
          <p:nvPr>
            <p:custDataLst>
              <p:custData r:id="rId1"/>
            </p:custDataLst>
          </p:nvPr>
        </p:nvGrpSpPr>
        <p:grpSpPr>
          <a:xfrm>
            <a:off x="817631" y="1881443"/>
            <a:ext cx="779760" cy="478257"/>
            <a:chOff x="0" y="0"/>
            <a:chExt cx="9144000" cy="6858000"/>
          </a:xfrm>
        </p:grpSpPr>
        <p:sp>
          <p:nvSpPr>
            <p:cNvPr id="10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u="sng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5" name="Left Arrow 14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b="1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u="sng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3" name="Right Arrow 14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b="1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</p:grpSp>
        <p:grpSp>
          <p:nvGrpSpPr>
            <p:cNvPr id="1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b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9" name="Group 118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2" name="Straight Connector 13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48" name="Rectangle 147"/>
          <p:cNvSpPr/>
          <p:nvPr/>
        </p:nvSpPr>
        <p:spPr>
          <a:xfrm>
            <a:off x="77273" y="2386842"/>
            <a:ext cx="2019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Browser, Smart phone,</a:t>
            </a:r>
          </a:p>
          <a:p>
            <a:r>
              <a:rPr lang="en-US" altLang="ko-KR" sz="1400" dirty="0" smtClean="0"/>
              <a:t>Tablet …</a:t>
            </a:r>
            <a:endParaRPr lang="ko-KR" alt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7664592" y="126299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69603" y="193825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7017" y="323243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NON-UI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182873" y="3670474"/>
            <a:ext cx="1024638" cy="399245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Process Computer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Round Diagonal Corner Rectangle 156"/>
          <p:cNvSpPr/>
          <p:nvPr/>
        </p:nvSpPr>
        <p:spPr>
          <a:xfrm>
            <a:off x="1255521" y="3670474"/>
            <a:ext cx="632299" cy="399244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ERP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Round Diagonal Corner Rectangle 157"/>
          <p:cNvSpPr/>
          <p:nvPr/>
        </p:nvSpPr>
        <p:spPr>
          <a:xfrm>
            <a:off x="182872" y="4142727"/>
            <a:ext cx="1704947" cy="399245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Other Systems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Left-Right Arrow 161"/>
          <p:cNvSpPr/>
          <p:nvPr/>
        </p:nvSpPr>
        <p:spPr>
          <a:xfrm>
            <a:off x="9228646" y="2659074"/>
            <a:ext cx="912533" cy="47519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Flowchart: Magnetic Disk 162"/>
          <p:cNvSpPr/>
          <p:nvPr/>
        </p:nvSpPr>
        <p:spPr>
          <a:xfrm>
            <a:off x="10109916" y="1918951"/>
            <a:ext cx="1197735" cy="1955443"/>
          </a:xfrm>
          <a:prstGeom prst="flowChartMagneticDisk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838685" y="1442434"/>
            <a:ext cx="1" cy="3065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524260" y="1918952"/>
            <a:ext cx="1661375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JSP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NodeJS, Angular, ASP, HTML …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47116" y="1996227"/>
            <a:ext cx="1148366" cy="336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Tag Library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47116" y="1334903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View</a:t>
            </a:r>
            <a:endParaRPr lang="ko-KR" altLang="en-US" dirty="0"/>
          </a:p>
        </p:txBody>
      </p:sp>
      <p:sp>
        <p:nvSpPr>
          <p:cNvPr id="77" name="Rectangle 76"/>
          <p:cNvSpPr/>
          <p:nvPr/>
        </p:nvSpPr>
        <p:spPr>
          <a:xfrm>
            <a:off x="4608491" y="1918952"/>
            <a:ext cx="1985492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Servlet, NodeJS, Angular, Java Bean 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93333" y="1262997"/>
            <a:ext cx="121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79" name="Left-Right Arrow 78"/>
          <p:cNvSpPr/>
          <p:nvPr/>
        </p:nvSpPr>
        <p:spPr>
          <a:xfrm>
            <a:off x="4176079" y="2035125"/>
            <a:ext cx="459906" cy="24653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05195" y="4047982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UI Component</a:t>
            </a:r>
            <a:endParaRPr lang="ko-KR" altLang="en-US" dirty="0"/>
          </a:p>
        </p:txBody>
      </p:sp>
      <p:sp>
        <p:nvSpPr>
          <p:cNvPr id="82" name="Left-Right Arrow 81"/>
          <p:cNvSpPr/>
          <p:nvPr/>
        </p:nvSpPr>
        <p:spPr>
          <a:xfrm>
            <a:off x="1597391" y="2022458"/>
            <a:ext cx="916212" cy="25920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29541" y="4084693"/>
            <a:ext cx="246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Common Component</a:t>
            </a:r>
            <a:endParaRPr lang="ko-KR" alt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415823" y="2910062"/>
            <a:ext cx="1791795" cy="74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378818" y="2910062"/>
            <a:ext cx="6552" cy="15202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476225" y="2973983"/>
            <a:ext cx="2272305" cy="1480042"/>
          </a:xfrm>
          <a:prstGeom prst="rect">
            <a:avLst/>
          </a:prstGeom>
          <a:solidFill>
            <a:schemeClr val="accent1">
              <a:lumMod val="40000"/>
              <a:lumOff val="60000"/>
              <a:alpha val="831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Rectangle 67"/>
          <p:cNvSpPr/>
          <p:nvPr/>
        </p:nvSpPr>
        <p:spPr>
          <a:xfrm>
            <a:off x="4608491" y="2998631"/>
            <a:ext cx="1985492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NodeJS, Angular, JMS, Java Bean, Socket …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480218" y="4048121"/>
            <a:ext cx="246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Non-UI Component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6" name="Left-Right Arrow 75"/>
          <p:cNvSpPr/>
          <p:nvPr/>
        </p:nvSpPr>
        <p:spPr>
          <a:xfrm>
            <a:off x="6272013" y="2679963"/>
            <a:ext cx="912533" cy="47519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Left-Right Arrow 82"/>
          <p:cNvSpPr/>
          <p:nvPr/>
        </p:nvSpPr>
        <p:spPr>
          <a:xfrm>
            <a:off x="1597391" y="2995936"/>
            <a:ext cx="3011100" cy="773277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EAI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2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>
          <a:xfrm>
            <a:off x="2238778" y="5470926"/>
            <a:ext cx="7059768" cy="412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Robot, Crane, Sensor, automatic machine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266681" y="4838177"/>
            <a:ext cx="2230193" cy="412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Window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767330" y="4838177"/>
            <a:ext cx="2176530" cy="412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214315" y="4838177"/>
            <a:ext cx="2084231" cy="412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OpenVMS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238777" y="2939758"/>
            <a:ext cx="2230193" cy="412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739426" y="2939758"/>
            <a:ext cx="2176530" cy="412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186411" y="2939758"/>
            <a:ext cx="2084231" cy="412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Android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99915" y="1737876"/>
            <a:ext cx="3286486" cy="412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5971277" y="1737875"/>
            <a:ext cx="3286486" cy="412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Statistics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204434" y="563822"/>
            <a:ext cx="3286486" cy="412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946444" y="563821"/>
            <a:ext cx="3286486" cy="412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Big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86367" y="1364614"/>
            <a:ext cx="9324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174385" y="1198259"/>
            <a:ext cx="7059768" cy="28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EAI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419859" y="2494795"/>
            <a:ext cx="9324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210874" y="2369774"/>
            <a:ext cx="7059768" cy="28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EAI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514300" y="4034904"/>
            <a:ext cx="9324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2238778" y="3490170"/>
            <a:ext cx="7059768" cy="1197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EAI</a:t>
            </a:r>
          </a:p>
        </p:txBody>
      </p:sp>
      <p:sp>
        <p:nvSpPr>
          <p:cNvPr id="155" name="Flowchart: Magnetic Disk 154"/>
          <p:cNvSpPr/>
          <p:nvPr/>
        </p:nvSpPr>
        <p:spPr>
          <a:xfrm>
            <a:off x="7551012" y="4105150"/>
            <a:ext cx="1197735" cy="502279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Flowchart: Magnetic Disk 158"/>
          <p:cNvSpPr/>
          <p:nvPr/>
        </p:nvSpPr>
        <p:spPr>
          <a:xfrm>
            <a:off x="7551013" y="3612206"/>
            <a:ext cx="1197735" cy="502279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315011" y="3678680"/>
            <a:ext cx="249465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Message receive/send</a:t>
            </a:r>
            <a:endParaRPr lang="ko-KR" alt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331322" y="4183293"/>
            <a:ext cx="16734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Backup data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176452" y="4171624"/>
            <a:ext cx="18662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Manage queues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907807" y="3678680"/>
            <a:ext cx="11348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Store log</a:t>
            </a:r>
          </a:p>
        </p:txBody>
      </p:sp>
      <p:cxnSp>
        <p:nvCxnSpPr>
          <p:cNvPr id="166" name="Straight Connector 165"/>
          <p:cNvCxnSpPr/>
          <p:nvPr/>
        </p:nvCxnSpPr>
        <p:spPr>
          <a:xfrm>
            <a:off x="514300" y="5372160"/>
            <a:ext cx="9324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020905" y="563821"/>
            <a:ext cx="0" cy="5669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5766" y="639901"/>
            <a:ext cx="1043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/>
              <a:t>Level 4</a:t>
            </a:r>
          </a:p>
          <a:p>
            <a:pPr algn="ctr">
              <a:defRPr/>
            </a:pPr>
            <a:r>
              <a:rPr lang="en-US" altLang="ko-KR" sz="1400" dirty="0"/>
              <a:t>(MIS)</a:t>
            </a:r>
            <a:endParaRPr lang="ko-KR" alt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64527" y="1659760"/>
            <a:ext cx="1171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/>
              <a:t>Level 3</a:t>
            </a:r>
          </a:p>
          <a:p>
            <a:pPr algn="ctr">
              <a:defRPr/>
            </a:pPr>
            <a:r>
              <a:rPr lang="en-US" altLang="ko-KR" sz="1400" dirty="0"/>
              <a:t>(ERP)</a:t>
            </a:r>
            <a:endParaRPr lang="ko-KR" alt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55211" y="3071922"/>
            <a:ext cx="965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/>
              <a:t>Level 2</a:t>
            </a:r>
          </a:p>
          <a:p>
            <a:pPr algn="ctr">
              <a:defRPr/>
            </a:pPr>
            <a:r>
              <a:rPr lang="en-US" altLang="ko-KR" sz="1400" dirty="0"/>
              <a:t>(B/C)</a:t>
            </a:r>
            <a:endParaRPr lang="ko-KR" alt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5725" y="4438811"/>
            <a:ext cx="1420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/>
              <a:t>Level 1</a:t>
            </a:r>
          </a:p>
          <a:p>
            <a:pPr algn="ctr">
              <a:defRPr/>
            </a:pPr>
            <a:r>
              <a:rPr lang="en-US" altLang="ko-KR" sz="1400" dirty="0"/>
              <a:t>(P/C)</a:t>
            </a:r>
            <a:endParaRPr lang="ko-KR" alt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28024" y="5410084"/>
            <a:ext cx="123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Level</a:t>
            </a:r>
            <a:r>
              <a:rPr lang="en-US" altLang="ko-KR" dirty="0"/>
              <a:t> 0</a:t>
            </a:r>
          </a:p>
          <a:p>
            <a:pPr algn="ctr"/>
            <a:r>
              <a:rPr lang="en-US" altLang="ko-KR" dirty="0"/>
              <a:t>(PLC)</a:t>
            </a:r>
            <a:endParaRPr lang="ko-KR" altLang="en-US" dirty="0"/>
          </a:p>
        </p:txBody>
      </p:sp>
      <p:sp>
        <p:nvSpPr>
          <p:cNvPr id="168" name="Up-Down Arrow 167"/>
          <p:cNvSpPr/>
          <p:nvPr/>
        </p:nvSpPr>
        <p:spPr>
          <a:xfrm>
            <a:off x="3180008" y="3269746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Up-Down Arrow 168"/>
          <p:cNvSpPr/>
          <p:nvPr/>
        </p:nvSpPr>
        <p:spPr>
          <a:xfrm>
            <a:off x="5666931" y="3264245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Up-Down Arrow 169"/>
          <p:cNvSpPr/>
          <p:nvPr/>
        </p:nvSpPr>
        <p:spPr>
          <a:xfrm>
            <a:off x="7976014" y="3261906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Up-Down Arrow 170"/>
          <p:cNvSpPr/>
          <p:nvPr/>
        </p:nvSpPr>
        <p:spPr>
          <a:xfrm>
            <a:off x="3180008" y="4515533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Up-Down Arrow 171"/>
          <p:cNvSpPr/>
          <p:nvPr/>
        </p:nvSpPr>
        <p:spPr>
          <a:xfrm>
            <a:off x="5666931" y="4510032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Up-Down Arrow 172"/>
          <p:cNvSpPr/>
          <p:nvPr/>
        </p:nvSpPr>
        <p:spPr>
          <a:xfrm>
            <a:off x="7976014" y="4507693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Up-Down Arrow 173"/>
          <p:cNvSpPr/>
          <p:nvPr/>
        </p:nvSpPr>
        <p:spPr>
          <a:xfrm>
            <a:off x="3180008" y="2622656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Up-Down Arrow 174"/>
          <p:cNvSpPr/>
          <p:nvPr/>
        </p:nvSpPr>
        <p:spPr>
          <a:xfrm>
            <a:off x="5666931" y="2617155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Up-Down Arrow 175"/>
          <p:cNvSpPr/>
          <p:nvPr/>
        </p:nvSpPr>
        <p:spPr>
          <a:xfrm>
            <a:off x="7976014" y="2614816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Up-Down Arrow 179"/>
          <p:cNvSpPr/>
          <p:nvPr/>
        </p:nvSpPr>
        <p:spPr>
          <a:xfrm>
            <a:off x="3677913" y="2041393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Up-Down Arrow 181"/>
          <p:cNvSpPr/>
          <p:nvPr/>
        </p:nvSpPr>
        <p:spPr>
          <a:xfrm>
            <a:off x="7458411" y="2085301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Up-Down Arrow 182"/>
          <p:cNvSpPr/>
          <p:nvPr/>
        </p:nvSpPr>
        <p:spPr>
          <a:xfrm>
            <a:off x="3677913" y="1358668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Up-Down Arrow 183"/>
          <p:cNvSpPr/>
          <p:nvPr/>
        </p:nvSpPr>
        <p:spPr>
          <a:xfrm>
            <a:off x="7458411" y="1402576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Up-Down Arrow 184"/>
          <p:cNvSpPr/>
          <p:nvPr/>
        </p:nvSpPr>
        <p:spPr>
          <a:xfrm>
            <a:off x="3677913" y="818035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Up-Down Arrow 185"/>
          <p:cNvSpPr/>
          <p:nvPr/>
        </p:nvSpPr>
        <p:spPr>
          <a:xfrm>
            <a:off x="7458411" y="861943"/>
            <a:ext cx="347730" cy="422831"/>
          </a:xfrm>
          <a:prstGeom prst="up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2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>
            <a:off x="9684913" y="1442434"/>
            <a:ext cx="8586" cy="2940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Flowchart: Card 28"/>
          <p:cNvSpPr/>
          <p:nvPr/>
        </p:nvSpPr>
        <p:spPr>
          <a:xfrm>
            <a:off x="2137893" y="1017430"/>
            <a:ext cx="7765961" cy="3554569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angle 151"/>
          <p:cNvSpPr/>
          <p:nvPr/>
        </p:nvSpPr>
        <p:spPr>
          <a:xfrm>
            <a:off x="7664592" y="126299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657017" y="323243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NON-UI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182873" y="3670474"/>
            <a:ext cx="1024638" cy="399245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Process Computer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Round Diagonal Corner Rectangle 156"/>
          <p:cNvSpPr/>
          <p:nvPr/>
        </p:nvSpPr>
        <p:spPr>
          <a:xfrm>
            <a:off x="1255521" y="3670474"/>
            <a:ext cx="632299" cy="399244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ERP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Round Diagonal Corner Rectangle 157"/>
          <p:cNvSpPr/>
          <p:nvPr/>
        </p:nvSpPr>
        <p:spPr>
          <a:xfrm>
            <a:off x="182872" y="4142727"/>
            <a:ext cx="1704947" cy="399245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Other Systems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Left-Right Arrow 161"/>
          <p:cNvSpPr/>
          <p:nvPr/>
        </p:nvSpPr>
        <p:spPr>
          <a:xfrm>
            <a:off x="9228646" y="2659074"/>
            <a:ext cx="912533" cy="47519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Flowchart: Magnetic Disk 162"/>
          <p:cNvSpPr/>
          <p:nvPr/>
        </p:nvSpPr>
        <p:spPr>
          <a:xfrm>
            <a:off x="10109916" y="1918951"/>
            <a:ext cx="1197735" cy="1955443"/>
          </a:xfrm>
          <a:prstGeom prst="flowChartMagneticDisk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838685" y="1442434"/>
            <a:ext cx="1" cy="3065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947116" y="1334903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View</a:t>
            </a:r>
            <a:endParaRPr lang="ko-KR" altLang="en-US" dirty="0"/>
          </a:p>
        </p:txBody>
      </p:sp>
      <p:sp>
        <p:nvSpPr>
          <p:cNvPr id="78" name="Rectangle 77"/>
          <p:cNvSpPr/>
          <p:nvPr/>
        </p:nvSpPr>
        <p:spPr>
          <a:xfrm>
            <a:off x="4893333" y="1262997"/>
            <a:ext cx="121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80" name="Rectangle 79"/>
          <p:cNvSpPr/>
          <p:nvPr/>
        </p:nvSpPr>
        <p:spPr>
          <a:xfrm>
            <a:off x="2405195" y="4047982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UI Component</a:t>
            </a:r>
            <a:endParaRPr lang="ko-KR" altLang="en-US" dirty="0"/>
          </a:p>
        </p:txBody>
      </p:sp>
      <p:sp>
        <p:nvSpPr>
          <p:cNvPr id="85" name="Rectangle 84"/>
          <p:cNvSpPr/>
          <p:nvPr/>
        </p:nvSpPr>
        <p:spPr>
          <a:xfrm>
            <a:off x="6929541" y="4084693"/>
            <a:ext cx="246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Common Component</a:t>
            </a:r>
            <a:endParaRPr lang="ko-KR" alt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415823" y="2910062"/>
            <a:ext cx="1791795" cy="74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378818" y="2910062"/>
            <a:ext cx="6552" cy="15202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608491" y="2998631"/>
            <a:ext cx="1985492" cy="8757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WEB Service: </a:t>
            </a:r>
          </a:p>
          <a:p>
            <a:r>
              <a:rPr lang="en-US" altLang="ko-KR" sz="1400" dirty="0" smtClean="0">
                <a:solidFill>
                  <a:schemeClr val="accent2"/>
                </a:solidFill>
              </a:rPr>
              <a:t>NodeJS (RESTful API)</a:t>
            </a:r>
          </a:p>
          <a:p>
            <a:r>
              <a:rPr lang="en-US" altLang="ko-KR" sz="1400" dirty="0" smtClean="0">
                <a:solidFill>
                  <a:schemeClr val="accent2"/>
                </a:solidFill>
              </a:rPr>
              <a:t>Angular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80218" y="4048121"/>
            <a:ext cx="246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Non-UI Component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6" name="Left-Right Arrow 75"/>
          <p:cNvSpPr/>
          <p:nvPr/>
        </p:nvSpPr>
        <p:spPr>
          <a:xfrm>
            <a:off x="6272013" y="2679963"/>
            <a:ext cx="912533" cy="47519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Left-Right Arrow 82"/>
          <p:cNvSpPr/>
          <p:nvPr/>
        </p:nvSpPr>
        <p:spPr>
          <a:xfrm>
            <a:off x="1597391" y="2995936"/>
            <a:ext cx="3011100" cy="773277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HTTP request / response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84546" y="1923488"/>
            <a:ext cx="1985492" cy="19509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accent2"/>
                </a:solidFill>
              </a:rPr>
              <a:t>NodeJS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7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Card 28"/>
          <p:cNvSpPr/>
          <p:nvPr/>
        </p:nvSpPr>
        <p:spPr>
          <a:xfrm>
            <a:off x="4635550" y="1068947"/>
            <a:ext cx="2054041" cy="940158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Manufacturing System (Window)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7560693" y="1275009"/>
            <a:ext cx="1024638" cy="528034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Process Computer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Card 23"/>
          <p:cNvSpPr/>
          <p:nvPr/>
        </p:nvSpPr>
        <p:spPr>
          <a:xfrm>
            <a:off x="6977359" y="2880983"/>
            <a:ext cx="2054041" cy="940158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Sales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(Window)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Flowchart: Card 24"/>
          <p:cNvSpPr/>
          <p:nvPr/>
        </p:nvSpPr>
        <p:spPr>
          <a:xfrm>
            <a:off x="2401205" y="2880983"/>
            <a:ext cx="2054041" cy="940158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ERP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(Unix)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WebBrowser"/>
          <p:cNvGrpSpPr/>
          <p:nvPr>
            <p:custDataLst>
              <p:custData r:id="rId1"/>
            </p:custDataLst>
          </p:nvPr>
        </p:nvGrpSpPr>
        <p:grpSpPr>
          <a:xfrm>
            <a:off x="10136613" y="3112803"/>
            <a:ext cx="779760" cy="478257"/>
            <a:chOff x="0" y="0"/>
            <a:chExt cx="9144000" cy="6858000"/>
          </a:xfrm>
        </p:grpSpPr>
        <p:sp>
          <p:nvSpPr>
            <p:cNvPr id="2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u="sng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Left Arrow 5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b="1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u="sng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Right Arrow 5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b="1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</p:grpSp>
        <p:grpSp>
          <p:nvGrpSpPr>
            <p:cNvPr id="3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3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b="1" ker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3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3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7" name="Rectangle 56"/>
          <p:cNvSpPr/>
          <p:nvPr/>
        </p:nvSpPr>
        <p:spPr>
          <a:xfrm>
            <a:off x="9396255" y="3618202"/>
            <a:ext cx="2019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Browser, Smart phone,</a:t>
            </a:r>
          </a:p>
          <a:p>
            <a:r>
              <a:rPr lang="en-US" altLang="ko-KR" sz="1400" dirty="0" smtClean="0"/>
              <a:t>Tablet …</a:t>
            </a:r>
            <a:endParaRPr lang="ko-KR" altLang="en-US" sz="1400" dirty="0"/>
          </a:p>
        </p:txBody>
      </p:sp>
      <p:cxnSp>
        <p:nvCxnSpPr>
          <p:cNvPr id="9" name="Straight Arrow Connector 8"/>
          <p:cNvCxnSpPr>
            <a:stCxn id="29" idx="1"/>
            <a:endCxn id="25" idx="0"/>
          </p:cNvCxnSpPr>
          <p:nvPr/>
        </p:nvCxnSpPr>
        <p:spPr>
          <a:xfrm flipH="1">
            <a:off x="3428226" y="1539026"/>
            <a:ext cx="1207324" cy="13419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2"/>
            <a:endCxn id="29" idx="3"/>
          </p:cNvCxnSpPr>
          <p:nvPr/>
        </p:nvCxnSpPr>
        <p:spPr>
          <a:xfrm flipH="1">
            <a:off x="6689591" y="1539026"/>
            <a:ext cx="8711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4" idx="1"/>
            <a:endCxn id="25" idx="3"/>
          </p:cNvCxnSpPr>
          <p:nvPr/>
        </p:nvCxnSpPr>
        <p:spPr>
          <a:xfrm flipH="1">
            <a:off x="4455246" y="3351062"/>
            <a:ext cx="25221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9" idx="2"/>
            <a:endCxn id="24" idx="0"/>
          </p:cNvCxnSpPr>
          <p:nvPr/>
        </p:nvCxnSpPr>
        <p:spPr>
          <a:xfrm>
            <a:off x="5662571" y="2009105"/>
            <a:ext cx="2341809" cy="871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8" idx="1"/>
            <a:endCxn id="24" idx="3"/>
          </p:cNvCxnSpPr>
          <p:nvPr/>
        </p:nvCxnSpPr>
        <p:spPr>
          <a:xfrm flipH="1" flipV="1">
            <a:off x="9031400" y="3351062"/>
            <a:ext cx="1105213" cy="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83358" y="1803043"/>
            <a:ext cx="952192" cy="10779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55246" y="3119261"/>
            <a:ext cx="252211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6104586" y="2009105"/>
            <a:ext cx="2343955" cy="87187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4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A80C1F40-69EC-48B8-B481-D977D5791C3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103DE1C-4B22-4879-8889-08D74482ACA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EFC9476-8956-4304-9183-1FD0B85AED1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9326342-AAA0-4C57-A73D-362A3EB45AA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379E787-01AE-45D4-A03C-46BE551687D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2079E62-480B-48BA-B2FB-149D3DBFC29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7E3CDAF-59AF-420B-B8E5-142B2C8D2A5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460</Words>
  <Application>Microsoft Office PowerPoint</Application>
  <PresentationFormat>Widescreen</PresentationFormat>
  <Paragraphs>199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91</cp:revision>
  <dcterms:created xsi:type="dcterms:W3CDTF">2017-10-28T02:43:52Z</dcterms:created>
  <dcterms:modified xsi:type="dcterms:W3CDTF">2017-11-07T11:25:52Z</dcterms:modified>
</cp:coreProperties>
</file>