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5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4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0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3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4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E935-4F1B-4FAD-BC7D-273EF3A596C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E935-4F1B-4FAD-BC7D-273EF3A596CA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37297-0B76-487F-BFC4-17BDCB38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3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Collection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endParaRPr lang="en-US" dirty="0"/>
          </a:p>
          <a:p>
            <a:r>
              <a:rPr lang="en-US" sz="2000" dirty="0" err="1" smtClean="0"/>
              <a:t>Mahboob</a:t>
            </a:r>
            <a:r>
              <a:rPr lang="en-US" sz="2000" dirty="0" smtClean="0"/>
              <a:t> Ali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366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cs typeface="Times New Roman" pitchFamily="18" charset="0"/>
              </a:rPr>
              <a:t>Map is a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container object </a:t>
            </a:r>
            <a:r>
              <a:rPr lang="en-US" altLang="en-US" dirty="0" smtClean="0">
                <a:cs typeface="Times New Roman" pitchFamily="18" charset="0"/>
              </a:rPr>
              <a:t>that stores a collection of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key/ value pairs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r>
              <a:rPr lang="en-US" altLang="en-US" dirty="0" smtClean="0">
                <a:cs typeface="Times New Roman" pitchFamily="18" charset="0"/>
              </a:rPr>
              <a:t>The Map interface maps keys to the elements. </a:t>
            </a:r>
          </a:p>
          <a:p>
            <a:r>
              <a:rPr lang="en-US" altLang="en-US" dirty="0" smtClean="0">
                <a:cs typeface="Times New Roman" pitchFamily="18" charset="0"/>
              </a:rPr>
              <a:t>The keys are like indexes. </a:t>
            </a:r>
          </a:p>
          <a:p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In List, the indexes are integer. </a:t>
            </a:r>
          </a:p>
          <a:p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In Map, the keys can be any objects. </a:t>
            </a:r>
          </a:p>
          <a:p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Cannot contain duplicate keys</a:t>
            </a:r>
            <a:r>
              <a:rPr lang="en-US" altLang="en-US" dirty="0" smtClean="0">
                <a:cs typeface="Times New Roman" pitchFamily="18" charset="0"/>
              </a:rPr>
              <a:t>.</a:t>
            </a:r>
          </a:p>
          <a:p>
            <a:r>
              <a:rPr lang="en-US" altLang="en-US" dirty="0" smtClean="0">
                <a:cs typeface="Times New Roman" pitchFamily="18" charset="0"/>
              </a:rPr>
              <a:t>Each key maps to one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5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553471"/>
              </p:ext>
            </p:extLst>
          </p:nvPr>
        </p:nvGraphicFramePr>
        <p:xfrm>
          <a:off x="874713" y="1333500"/>
          <a:ext cx="48260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icture" r:id="rId3" imgW="2250360" imgH="1635840" progId="Word.Picture.8">
                  <p:embed/>
                </p:oleObj>
              </mc:Choice>
              <mc:Fallback>
                <p:oleObj name="Picture" r:id="rId3" imgW="2250360" imgH="163584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333500"/>
                        <a:ext cx="4826000" cy="3505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2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Interface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894929"/>
              </p:ext>
            </p:extLst>
          </p:nvPr>
        </p:nvGraphicFramePr>
        <p:xfrm>
          <a:off x="1371600" y="1676400"/>
          <a:ext cx="7301200" cy="4724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icture" r:id="rId3" imgW="4232148" imgH="2410968" progId="Word.Picture.8">
                  <p:embed/>
                </p:oleObj>
              </mc:Choice>
              <mc:Fallback>
                <p:oleObj name="Picture" r:id="rId3" imgW="4232148" imgH="2410968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76400"/>
                        <a:ext cx="7301200" cy="472439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828800"/>
            <a:ext cx="10282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Update 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180630" y="2151966"/>
            <a:ext cx="190970" cy="210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1180630" y="2151966"/>
            <a:ext cx="190970" cy="2801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8853" y="2475131"/>
            <a:ext cx="591347" cy="2806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666515" y="2475131"/>
            <a:ext cx="705085" cy="2858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400" y="4773057"/>
            <a:ext cx="10282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666515" y="2667000"/>
            <a:ext cx="933685" cy="2106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0"/>
          </p:cNvCxnSpPr>
          <p:nvPr/>
        </p:nvCxnSpPr>
        <p:spPr>
          <a:xfrm flipV="1">
            <a:off x="666515" y="3352800"/>
            <a:ext cx="933685" cy="1420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</p:cNvCxnSpPr>
          <p:nvPr/>
        </p:nvCxnSpPr>
        <p:spPr>
          <a:xfrm>
            <a:off x="666515" y="4773057"/>
            <a:ext cx="933685" cy="1018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0"/>
          </p:cNvCxnSpPr>
          <p:nvPr/>
        </p:nvCxnSpPr>
        <p:spPr>
          <a:xfrm flipV="1">
            <a:off x="666515" y="4343400"/>
            <a:ext cx="857485" cy="429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5127" y="3229317"/>
            <a:ext cx="10282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Entry</a:t>
            </a:r>
          </a:p>
          <a:p>
            <a:r>
              <a:rPr lang="en-US" dirty="0" smtClean="0"/>
              <a:t>Methods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>
            <a:off x="619242" y="3229317"/>
            <a:ext cx="904758" cy="513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</p:cNvCxnSpPr>
          <p:nvPr/>
        </p:nvCxnSpPr>
        <p:spPr>
          <a:xfrm>
            <a:off x="619242" y="3875648"/>
            <a:ext cx="980958" cy="187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</p:cNvCxnSpPr>
          <p:nvPr/>
        </p:nvCxnSpPr>
        <p:spPr>
          <a:xfrm>
            <a:off x="619242" y="3875648"/>
            <a:ext cx="904758" cy="772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2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HashMap</a:t>
            </a:r>
            <a:r>
              <a:rPr lang="en-US" dirty="0" smtClean="0"/>
              <a:t>: </a:t>
            </a:r>
            <a:r>
              <a:rPr lang="en-US" altLang="en-US" dirty="0" smtClean="0">
                <a:cs typeface="Times New Roman" pitchFamily="18" charset="0"/>
              </a:rPr>
              <a:t>The </a:t>
            </a:r>
            <a:r>
              <a:rPr lang="en-US" altLang="en-US" dirty="0" err="1" smtClean="0">
                <a:cs typeface="Times New Roman" pitchFamily="18" charset="0"/>
              </a:rPr>
              <a:t>HashMap</a:t>
            </a:r>
            <a:r>
              <a:rPr lang="en-US" altLang="en-US" dirty="0" smtClean="0">
                <a:cs typeface="Times New Roman" pitchFamily="18" charset="0"/>
              </a:rPr>
              <a:t> class is efficient for locating a value,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inserting</a:t>
            </a:r>
            <a:r>
              <a:rPr lang="en-US" altLang="en-US" dirty="0" smtClean="0">
                <a:cs typeface="Times New Roman" pitchFamily="18" charset="0"/>
              </a:rPr>
              <a:t> a mapping, and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deleting</a:t>
            </a:r>
            <a:r>
              <a:rPr lang="en-US" altLang="en-US" dirty="0" smtClean="0">
                <a:cs typeface="Times New Roman" pitchFamily="18" charset="0"/>
              </a:rPr>
              <a:t> a mapping.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Not ordered</a:t>
            </a:r>
          </a:p>
          <a:p>
            <a:r>
              <a:rPr lang="en-US" dirty="0" err="1" smtClean="0">
                <a:cs typeface="Times New Roman" pitchFamily="18" charset="0"/>
              </a:rPr>
              <a:t>TreeMap</a:t>
            </a:r>
            <a:r>
              <a:rPr lang="en-US" dirty="0" smtClean="0">
                <a:cs typeface="Times New Roman" pitchFamily="18" charset="0"/>
              </a:rPr>
              <a:t>: </a:t>
            </a:r>
            <a:r>
              <a:rPr lang="en-US" altLang="en-US" dirty="0" smtClean="0">
                <a:cs typeface="Times New Roman" pitchFamily="18" charset="0"/>
              </a:rPr>
              <a:t>The </a:t>
            </a:r>
            <a:r>
              <a:rPr lang="en-US" altLang="en-US" dirty="0" err="1" smtClean="0">
                <a:cs typeface="Times New Roman" pitchFamily="18" charset="0"/>
              </a:rPr>
              <a:t>TreeMap</a:t>
            </a:r>
            <a:r>
              <a:rPr lang="en-US" altLang="en-US" dirty="0" smtClean="0">
                <a:cs typeface="Times New Roman" pitchFamily="18" charset="0"/>
              </a:rPr>
              <a:t> class,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implementing </a:t>
            </a:r>
            <a:r>
              <a:rPr lang="en-US" altLang="en-US" dirty="0" err="1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SortedMap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, is efficient for traversing the keys in a sorted order.</a:t>
            </a:r>
          </a:p>
          <a:p>
            <a:r>
              <a:rPr lang="en-US" dirty="0" err="1" smtClean="0">
                <a:cs typeface="Times New Roman" pitchFamily="18" charset="0"/>
              </a:rPr>
              <a:t>LinkedHashMap</a:t>
            </a:r>
            <a:r>
              <a:rPr lang="en-US" dirty="0" smtClean="0">
                <a:cs typeface="Times New Roman" pitchFamily="18" charset="0"/>
              </a:rPr>
              <a:t>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extends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HashMap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with a linked list implementation, that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Times New Roman" pitchFamily="18" charset="0"/>
              </a:rPr>
              <a:t>supports an ordering of the entries in the map</a:t>
            </a:r>
            <a:r>
              <a:rPr lang="en-US" dirty="0" smtClean="0">
                <a:cs typeface="Times New Roman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TestMap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// Create a </a:t>
            </a:r>
            <a:r>
              <a:rPr lang="en-US" b="1" dirty="0" err="1" smtClean="0"/>
              <a:t>HashMap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  Map&lt;String, Integer&gt; </a:t>
            </a:r>
            <a:r>
              <a:rPr lang="en-US" dirty="0" err="1" smtClean="0"/>
              <a:t>hashMap</a:t>
            </a:r>
            <a:r>
              <a:rPr lang="en-US" dirty="0" smtClean="0"/>
              <a:t> = new </a:t>
            </a:r>
            <a:r>
              <a:rPr lang="en-US" dirty="0" err="1" smtClean="0"/>
              <a:t>HashMap</a:t>
            </a:r>
            <a:r>
              <a:rPr lang="en-US" dirty="0" smtClean="0"/>
              <a:t>&lt;&gt;();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hashMap.put</a:t>
            </a:r>
            <a:r>
              <a:rPr lang="en-US" dirty="0" smtClean="0"/>
              <a:t>("Smith", 30);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hashMap.put</a:t>
            </a:r>
            <a:r>
              <a:rPr lang="en-US" dirty="0" smtClean="0"/>
              <a:t>("Anderson", 31);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hashMap.put</a:t>
            </a:r>
            <a:r>
              <a:rPr lang="en-US" dirty="0" smtClean="0"/>
              <a:t>("Lewis", 29);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hashMap.put</a:t>
            </a:r>
            <a:r>
              <a:rPr lang="en-US" dirty="0" smtClean="0"/>
              <a:t>("Cook", 29);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("Display entries in </a:t>
            </a:r>
            <a:r>
              <a:rPr lang="en-US" dirty="0" err="1" smtClean="0"/>
              <a:t>HashMap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hashMap</a:t>
            </a:r>
            <a:r>
              <a:rPr lang="en-US" dirty="0" smtClean="0"/>
              <a:t> + "\n");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// Create a </a:t>
            </a:r>
            <a:r>
              <a:rPr lang="en-US" b="1" dirty="0" err="1" smtClean="0"/>
              <a:t>TreeMap</a:t>
            </a:r>
            <a:r>
              <a:rPr lang="en-US" b="1" dirty="0" smtClean="0"/>
              <a:t> from the preceding </a:t>
            </a:r>
            <a:r>
              <a:rPr lang="en-US" b="1" dirty="0" err="1" smtClean="0"/>
              <a:t>HashMap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  Map&lt;String, Integer&gt; </a:t>
            </a:r>
            <a:r>
              <a:rPr lang="en-US" dirty="0" err="1" smtClean="0"/>
              <a:t>treeMap</a:t>
            </a:r>
            <a:r>
              <a:rPr lang="en-US" dirty="0" smtClean="0"/>
              <a:t> = new </a:t>
            </a:r>
            <a:r>
              <a:rPr lang="en-US" dirty="0" err="1" smtClean="0"/>
              <a:t>TreeMap</a:t>
            </a:r>
            <a:r>
              <a:rPr lang="en-US" dirty="0" smtClean="0"/>
              <a:t>&lt;&gt;(</a:t>
            </a:r>
            <a:r>
              <a:rPr lang="en-US" dirty="0" err="1" smtClean="0"/>
              <a:t>hashMap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("Display entries in ascending order of key");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treeMap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95800" y="2895599"/>
            <a:ext cx="449321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Display entries in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{Cook=29, Smith=30, Lewis=29, Anderson=31}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19800" y="3541930"/>
            <a:ext cx="722609" cy="344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0" y="6028265"/>
            <a:ext cx="449321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Display entries in ascending order of key</a:t>
            </a:r>
          </a:p>
          <a:p>
            <a:r>
              <a:rPr lang="en-US" dirty="0"/>
              <a:t>{Anderson=31, Cook=29, Lewis=29, Smith=30}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5181600" y="5715000"/>
            <a:ext cx="1256009" cy="31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18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 // Create a </a:t>
            </a:r>
            <a:r>
              <a:rPr lang="en-US" sz="1600" b="1" dirty="0" err="1" smtClean="0"/>
              <a:t>LinkedHashMap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dirty="0" smtClean="0"/>
              <a:t>    Map&lt;String, Integer&gt; </a:t>
            </a:r>
            <a:r>
              <a:rPr lang="en-US" sz="1600" dirty="0" err="1" smtClean="0"/>
              <a:t>linkedHashMap</a:t>
            </a:r>
            <a:r>
              <a:rPr lang="en-US" sz="1600" dirty="0" smtClean="0"/>
              <a:t> =</a:t>
            </a:r>
          </a:p>
          <a:p>
            <a:pPr marL="0" indent="0">
              <a:buNone/>
            </a:pPr>
            <a:r>
              <a:rPr lang="en-US" sz="1600" dirty="0" smtClean="0"/>
              <a:t>      new </a:t>
            </a:r>
            <a:r>
              <a:rPr lang="en-US" sz="1600" dirty="0" err="1" smtClean="0"/>
              <a:t>LinkedHashMap</a:t>
            </a:r>
            <a:r>
              <a:rPr lang="en-US" sz="1600" dirty="0" smtClean="0"/>
              <a:t>&lt;&gt;();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linkedHashMap.put</a:t>
            </a:r>
            <a:r>
              <a:rPr lang="en-US" sz="1600" dirty="0" smtClean="0"/>
              <a:t>("Smith", 30);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linkedHashMap.put</a:t>
            </a:r>
            <a:r>
              <a:rPr lang="en-US" sz="1600" dirty="0" smtClean="0"/>
              <a:t>("Anderson", 31);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linkedHashMap.put</a:t>
            </a:r>
            <a:r>
              <a:rPr lang="en-US" sz="1600" dirty="0" smtClean="0"/>
              <a:t>("Lewis", 29);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linkedHashMap.put</a:t>
            </a:r>
            <a:r>
              <a:rPr lang="en-US" sz="1600" dirty="0" smtClean="0"/>
              <a:t>("Cook", 29);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    // Display the age for Lewis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("\</a:t>
            </a:r>
            <a:r>
              <a:rPr lang="en-US" sz="1600" dirty="0" err="1" smtClean="0"/>
              <a:t>nThe</a:t>
            </a:r>
            <a:r>
              <a:rPr lang="en-US" sz="1600" dirty="0" smtClean="0"/>
              <a:t> age for " + "Lewis is " +</a:t>
            </a:r>
          </a:p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linkedHashMap.get</a:t>
            </a:r>
            <a:r>
              <a:rPr lang="en-US" sz="1600" dirty="0" smtClean="0"/>
              <a:t>("Lewis"));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("Display entries in </a:t>
            </a:r>
            <a:r>
              <a:rPr lang="en-US" sz="1600" dirty="0" err="1" smtClean="0"/>
              <a:t>LinkedHashMap</a:t>
            </a:r>
            <a:r>
              <a:rPr lang="en-US" sz="1600" dirty="0" smtClean="0"/>
              <a:t>");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linkedHashMap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</a:p>
          <a:p>
            <a:pPr marL="0" indent="0">
              <a:buNone/>
            </a:pPr>
            <a:r>
              <a:rPr lang="en-US" sz="1600" dirty="0" smtClean="0"/>
              <a:t>    // Display each entry with name and age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System.out.print</a:t>
            </a:r>
            <a:r>
              <a:rPr lang="en-US" sz="1600" dirty="0" smtClean="0"/>
              <a:t>("\</a:t>
            </a:r>
            <a:r>
              <a:rPr lang="en-US" sz="1600" dirty="0" err="1" smtClean="0"/>
              <a:t>nNames</a:t>
            </a:r>
            <a:r>
              <a:rPr lang="en-US" sz="1600" dirty="0" smtClean="0"/>
              <a:t> and ages are ");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treeMap.forEach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     (name, age) -&gt;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System.out.print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(name + ": " + age + " "));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948542" y="2971800"/>
            <a:ext cx="22958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age for Lewis is 29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029200" y="3156466"/>
            <a:ext cx="9193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4419600"/>
            <a:ext cx="449321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Display entries in </a:t>
            </a:r>
            <a:r>
              <a:rPr lang="en-US" dirty="0" err="1"/>
              <a:t>LinkedHashMap</a:t>
            </a:r>
            <a:endParaRPr lang="en-US" dirty="0"/>
          </a:p>
          <a:p>
            <a:r>
              <a:rPr lang="en-US" dirty="0"/>
              <a:t>{Smith=30, Anderson=31, Cook=29, Lewis=29}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5334000" y="4191000"/>
            <a:ext cx="148460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6324600"/>
            <a:ext cx="61169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Names and ages are Anderson: 31 Cook: 29 Lewis: 29 Smith: 30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5334000" y="6019800"/>
            <a:ext cx="620066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2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Entries in the </a:t>
            </a:r>
            <a:r>
              <a:rPr lang="en-US" b="1" dirty="0" err="1" smtClean="0"/>
              <a:t>HashMap</a:t>
            </a:r>
            <a:r>
              <a:rPr lang="en-US" b="1" dirty="0" smtClean="0"/>
              <a:t> </a:t>
            </a:r>
            <a:r>
              <a:rPr lang="en-US" dirty="0" smtClean="0"/>
              <a:t>are in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random</a:t>
            </a:r>
            <a:r>
              <a:rPr lang="en-US" dirty="0" smtClean="0"/>
              <a:t> order.</a:t>
            </a:r>
          </a:p>
          <a:p>
            <a:endParaRPr lang="en-US" dirty="0" smtClean="0"/>
          </a:p>
          <a:p>
            <a:r>
              <a:rPr lang="en-US" dirty="0" smtClean="0"/>
              <a:t>Entries in </a:t>
            </a:r>
            <a:r>
              <a:rPr lang="en-US" b="1" dirty="0" err="1" smtClean="0"/>
              <a:t>TreeMap</a:t>
            </a:r>
            <a:r>
              <a:rPr lang="en-US" b="1" dirty="0" smtClean="0"/>
              <a:t> </a:t>
            </a:r>
            <a:r>
              <a:rPr lang="en-US" dirty="0" smtClean="0"/>
              <a:t>are in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increasing order </a:t>
            </a:r>
            <a:r>
              <a:rPr lang="en-US" dirty="0" smtClean="0"/>
              <a:t>of the keys.</a:t>
            </a:r>
          </a:p>
          <a:p>
            <a:endParaRPr lang="en-US" dirty="0" smtClean="0"/>
          </a:p>
          <a:p>
            <a:r>
              <a:rPr lang="en-US" dirty="0" smtClean="0"/>
              <a:t>Entries in the </a:t>
            </a:r>
            <a:r>
              <a:rPr lang="en-US" b="1" dirty="0" err="1" smtClean="0"/>
              <a:t>LinkedHashMap</a:t>
            </a:r>
            <a:r>
              <a:rPr lang="en-US" b="1" dirty="0" smtClean="0"/>
              <a:t> </a:t>
            </a:r>
            <a:r>
              <a:rPr lang="en-US" dirty="0" smtClean="0"/>
              <a:t>are in the order of their access,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from least recently accessed to most recently.</a:t>
            </a:r>
          </a:p>
        </p:txBody>
      </p:sp>
    </p:spTree>
    <p:extLst>
      <p:ext uri="{BB962C8B-B14F-4D97-AF65-F5344CB8AC3E}">
        <p14:creationId xmlns:p14="http://schemas.microsoft.com/office/powerpoint/2010/main" val="10922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474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Picture</vt:lpstr>
      <vt:lpstr>Java Collection Framework</vt:lpstr>
      <vt:lpstr>The Map Interface</vt:lpstr>
      <vt:lpstr>PowerPoint Presentation</vt:lpstr>
      <vt:lpstr>Map Interface</vt:lpstr>
      <vt:lpstr>Implementation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 Framework</dc:title>
  <dc:creator>m_gurru007@hotmail.com</dc:creator>
  <cp:lastModifiedBy>jongkuk lee</cp:lastModifiedBy>
  <cp:revision>13</cp:revision>
  <dcterms:created xsi:type="dcterms:W3CDTF">2017-12-04T23:24:37Z</dcterms:created>
  <dcterms:modified xsi:type="dcterms:W3CDTF">2017-12-08T15:25:25Z</dcterms:modified>
</cp:coreProperties>
</file>