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413-A0D5-4FBF-97E1-006B12F77A1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204"/>
              </p:ext>
            </p:extLst>
          </p:nvPr>
        </p:nvGraphicFramePr>
        <p:xfrm>
          <a:off x="1917419" y="2190334"/>
          <a:ext cx="4483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457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8359" y="1420701"/>
            <a:ext cx="1518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first row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45620" y="1600176"/>
            <a:ext cx="1720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second row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329060" y="1788887"/>
            <a:ext cx="1574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third row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2189019" y="1559200"/>
            <a:ext cx="219341" cy="5949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3566952" y="1875505"/>
            <a:ext cx="415498" cy="141838"/>
          </a:xfrm>
          <a:prstGeom prst="bentConnector3">
            <a:avLst>
              <a:gd name="adj1" fmla="val 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160410" y="1985522"/>
            <a:ext cx="226787" cy="110515"/>
          </a:xfrm>
          <a:prstGeom prst="bentConnector3">
            <a:avLst>
              <a:gd name="adj1" fmla="val -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905000"/>
            <a:ext cx="4029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881187"/>
            <a:ext cx="4133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047875"/>
            <a:ext cx="6134100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2" y="307808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Physical concept of Linked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871" y="447762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Logical concept of Linked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4816" y="2395230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308671" y="2395230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4052" y="3914612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308671" y="3914612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3" y="1406525"/>
            <a:ext cx="2209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41" y="1104178"/>
            <a:ext cx="24003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45" y="1018453"/>
            <a:ext cx="2438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68" y="1061316"/>
            <a:ext cx="24003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093" y="2963718"/>
            <a:ext cx="3495675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937" y="115723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9506" y="1167238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04" y="1104178"/>
            <a:ext cx="10340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1783" y="1002622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1412" y="166444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36210" y="1013630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0222" y="2963717"/>
            <a:ext cx="755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144" y="2963717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3068" y="165520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1248" y="16736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28563" y="166444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1570" y="15351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3226" y="152594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663" y="296255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49813" y="4088991"/>
            <a:ext cx="28462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5855" y="5075765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22784" y="5285100"/>
            <a:ext cx="6197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" y="288203"/>
            <a:ext cx="2343150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" y="2065049"/>
            <a:ext cx="30956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16" y="1584758"/>
            <a:ext cx="32575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59" y="1594283"/>
            <a:ext cx="32385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5" y="3561914"/>
            <a:ext cx="334327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22" y="3064016"/>
            <a:ext cx="33432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39" y="3134009"/>
            <a:ext cx="3352800" cy="1209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97" y="1560224"/>
            <a:ext cx="657225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579" y="3173122"/>
            <a:ext cx="657225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6222" y="46180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4116" y="56184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8760" y="128005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24796" y="1280050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31596" y="1356564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2121" y="180334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25" y="18006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8589" y="184952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8361" y="184683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72072" y="193578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64900" y="1942331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1598" y="289689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487" y="279591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7445" y="328491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3780" y="355416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52459" y="360034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9146" y="32868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71709" y="286382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36173" y="335346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57874" y="3355406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5946" y="3404197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7647" y="3406140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734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800225"/>
            <a:ext cx="3457575" cy="3257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97236" y="1680197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1074" y="2719288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5693" y="3859983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166937"/>
            <a:ext cx="5724525" cy="2524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4237" y="4199922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 'X'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209" y="4199922"/>
            <a:ext cx="11851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 the 'X'</a:t>
            </a:r>
          </a:p>
        </p:txBody>
      </p:sp>
    </p:spTree>
    <p:extLst>
      <p:ext uri="{BB962C8B-B14F-4D97-AF65-F5344CB8AC3E}">
        <p14:creationId xmlns:p14="http://schemas.microsoft.com/office/powerpoint/2010/main" val="1215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47887"/>
            <a:ext cx="629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152650"/>
            <a:ext cx="7134225" cy="255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216" y="2152650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8216" y="3071169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6" y="3523077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8216" y="3974985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8216" y="4274263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6292" y="2688110"/>
            <a:ext cx="646670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5999" y="215265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99" y="2608251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9" y="424406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782" y="214950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95" y="3276970"/>
            <a:ext cx="46131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20" y="3884942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2019" y="4274263"/>
            <a:ext cx="15651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733550"/>
            <a:ext cx="7038975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6512" y="196612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29</cp:revision>
  <dcterms:created xsi:type="dcterms:W3CDTF">2017-11-02T15:36:02Z</dcterms:created>
  <dcterms:modified xsi:type="dcterms:W3CDTF">2017-11-15T20:15:37Z</dcterms:modified>
</cp:coreProperties>
</file>