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8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7413-A0D5-4FBF-97E1-006B12F77A1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1204"/>
              </p:ext>
            </p:extLst>
          </p:nvPr>
        </p:nvGraphicFramePr>
        <p:xfrm>
          <a:off x="1917419" y="2190334"/>
          <a:ext cx="44833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75"/>
                <a:gridCol w="503175"/>
                <a:gridCol w="503175"/>
                <a:gridCol w="503175"/>
                <a:gridCol w="503175"/>
                <a:gridCol w="503175"/>
                <a:gridCol w="503175"/>
                <a:gridCol w="503175"/>
                <a:gridCol w="457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08359" y="1420701"/>
            <a:ext cx="15189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first row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845620" y="1600176"/>
            <a:ext cx="1720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second row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329060" y="1788887"/>
            <a:ext cx="15740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third row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" idx="1"/>
          </p:cNvCxnSpPr>
          <p:nvPr/>
        </p:nvCxnSpPr>
        <p:spPr>
          <a:xfrm rot="10800000" flipV="1">
            <a:off x="2189019" y="1559200"/>
            <a:ext cx="219341" cy="5949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3566952" y="1875505"/>
            <a:ext cx="415498" cy="141838"/>
          </a:xfrm>
          <a:prstGeom prst="bentConnector3">
            <a:avLst>
              <a:gd name="adj1" fmla="val 10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5160410" y="1985522"/>
            <a:ext cx="226787" cy="110515"/>
          </a:xfrm>
          <a:prstGeom prst="bentConnector3">
            <a:avLst>
              <a:gd name="adj1" fmla="val -29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1905000"/>
            <a:ext cx="4029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1881187"/>
            <a:ext cx="41338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7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92" y="1058817"/>
            <a:ext cx="2981325" cy="619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9096" y="1587789"/>
            <a:ext cx="9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Ordered Part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855075" y="1587789"/>
            <a:ext cx="1151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Unordered Part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925" y="2471737"/>
            <a:ext cx="2400300" cy="542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61983" y="2942183"/>
            <a:ext cx="9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Ordered Part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927615" y="2942183"/>
            <a:ext cx="1151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Unordered Part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421" y="1135017"/>
            <a:ext cx="2390775" cy="5429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01072" y="1587788"/>
            <a:ext cx="9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Ordered Part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135968" y="1587788"/>
            <a:ext cx="1151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Unordered Part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055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647700"/>
            <a:ext cx="37719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9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6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7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047875"/>
            <a:ext cx="6134100" cy="2762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47872" y="3078083"/>
            <a:ext cx="30006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Physical concept of Linked List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47871" y="4477623"/>
            <a:ext cx="30006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Logical concept of Linked List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4816" y="2395230"/>
            <a:ext cx="53514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308671" y="2395230"/>
            <a:ext cx="54900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224052" y="3914612"/>
            <a:ext cx="53514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8308671" y="3914612"/>
            <a:ext cx="54900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83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73" y="1406525"/>
            <a:ext cx="22098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541" y="1104178"/>
            <a:ext cx="24003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45" y="1018453"/>
            <a:ext cx="2438400" cy="1400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268" y="1061316"/>
            <a:ext cx="2400300" cy="141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093" y="2963718"/>
            <a:ext cx="3495675" cy="3276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9937" y="1157234"/>
            <a:ext cx="88517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9506" y="1167238"/>
            <a:ext cx="7657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5904" y="1104178"/>
            <a:ext cx="103409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71783" y="1002622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51412" y="166444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36210" y="1013630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60222" y="2963717"/>
            <a:ext cx="75563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01144" y="2963717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13068" y="1655207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31248" y="167368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328563" y="1664447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01570" y="153518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63226" y="1525945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90663" y="2962555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49813" y="4088991"/>
            <a:ext cx="284623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5855" y="5075765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22784" y="5285100"/>
            <a:ext cx="61975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0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2" y="288203"/>
            <a:ext cx="2343150" cy="94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8" y="2065049"/>
            <a:ext cx="309562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516" y="1584758"/>
            <a:ext cx="3257550" cy="128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459" y="1594283"/>
            <a:ext cx="3238500" cy="12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05" y="3561914"/>
            <a:ext cx="3343275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922" y="3064016"/>
            <a:ext cx="3343275" cy="1257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339" y="3134009"/>
            <a:ext cx="3352800" cy="1209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1697" y="1560224"/>
            <a:ext cx="657225" cy="5048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6579" y="3173122"/>
            <a:ext cx="657225" cy="50482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16222" y="46180"/>
            <a:ext cx="88517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74116" y="56184"/>
            <a:ext cx="7657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08760" y="1280051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24796" y="1280050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31596" y="1356564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52121" y="1803348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2725" y="180065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68589" y="1849528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98361" y="184683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772072" y="193578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64900" y="1942331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01598" y="2896891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56487" y="2795912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37445" y="328491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43780" y="3554166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52459" y="3600346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59146" y="328685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171709" y="2863822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36173" y="335346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57874" y="3355406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125946" y="3404197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47647" y="3406140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73460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1800225"/>
            <a:ext cx="3457575" cy="32575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597236" y="1680197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81074" y="2719288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85693" y="3859983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2166937"/>
            <a:ext cx="5724525" cy="2524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04237" y="4199922"/>
            <a:ext cx="9124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Push 'X'</a:t>
            </a:r>
          </a:p>
        </p:txBody>
      </p:sp>
      <p:sp>
        <p:nvSpPr>
          <p:cNvPr id="4" name="Rectangle 3"/>
          <p:cNvSpPr/>
          <p:nvPr/>
        </p:nvSpPr>
        <p:spPr>
          <a:xfrm>
            <a:off x="8197209" y="4199922"/>
            <a:ext cx="118513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 the 'X'</a:t>
            </a:r>
          </a:p>
        </p:txBody>
      </p:sp>
    </p:spTree>
    <p:extLst>
      <p:ext uri="{BB962C8B-B14F-4D97-AF65-F5344CB8AC3E}">
        <p14:creationId xmlns:p14="http://schemas.microsoft.com/office/powerpoint/2010/main" val="121597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147887"/>
            <a:ext cx="62960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9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152650"/>
            <a:ext cx="7134225" cy="2552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8216" y="2152650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8216" y="3071169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rear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8216" y="3523077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8216" y="3974985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8216" y="4274263"/>
            <a:ext cx="10462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36292" y="2688110"/>
            <a:ext cx="646670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5999" y="2152650"/>
            <a:ext cx="10462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Array</a:t>
            </a:r>
          </a:p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rear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5999" y="2608251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5999" y="4244060"/>
            <a:ext cx="10462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782" y="2149506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95" y="3276970"/>
            <a:ext cx="46131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2020" y="3884942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2019" y="4274263"/>
            <a:ext cx="15651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of Array</a:t>
            </a:r>
          </a:p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front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1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733550"/>
            <a:ext cx="7038975" cy="3390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6512" y="1966126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4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135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33</cp:revision>
  <dcterms:created xsi:type="dcterms:W3CDTF">2017-11-02T15:36:02Z</dcterms:created>
  <dcterms:modified xsi:type="dcterms:W3CDTF">2017-11-24T10:59:24Z</dcterms:modified>
</cp:coreProperties>
</file>